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9"/>
  </p:notesMasterIdLst>
  <p:handoutMasterIdLst>
    <p:handoutMasterId r:id="rId10"/>
  </p:handoutMasterIdLst>
  <p:sldIdLst>
    <p:sldId id="286" r:id="rId2"/>
    <p:sldId id="439" r:id="rId3"/>
    <p:sldId id="441" r:id="rId4"/>
    <p:sldId id="444" r:id="rId5"/>
    <p:sldId id="445" r:id="rId6"/>
    <p:sldId id="446" r:id="rId7"/>
    <p:sldId id="440" r:id="rId8"/>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286"/>
            <p14:sldId id="439"/>
            <p14:sldId id="441"/>
            <p14:sldId id="444"/>
            <p14:sldId id="445"/>
            <p14:sldId id="446"/>
            <p14:sldId id="4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E3024"/>
    <a:srgbClr val="092240"/>
    <a:srgbClr val="E4472D"/>
    <a:srgbClr val="000000"/>
    <a:srgbClr val="0177AD"/>
    <a:srgbClr val="1778C7"/>
    <a:srgbClr val="F8F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A8848-2A86-431B-A5F5-0E38B879FE41}" v="965" dt="2021-04-20T12:52:08.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38" y="1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jah Reid (Student)" userId="3a2a12b8-95c8-463f-a148-5a7eeee79e27" providerId="ADAL" clId="{674A8848-2A86-431B-A5F5-0E38B879FE41}"/>
    <pc:docChg chg="custSel addSld delSld modSld modSection">
      <pc:chgData name="Elijah Reid (Student)" userId="3a2a12b8-95c8-463f-a148-5a7eeee79e27" providerId="ADAL" clId="{674A8848-2A86-431B-A5F5-0E38B879FE41}" dt="2021-04-20T12:52:08.796" v="2164" actId="20577"/>
      <pc:docMkLst>
        <pc:docMk/>
      </pc:docMkLst>
      <pc:sldChg chg="delSp modSp mod modTransition">
        <pc:chgData name="Elijah Reid (Student)" userId="3a2a12b8-95c8-463f-a148-5a7eeee79e27" providerId="ADAL" clId="{674A8848-2A86-431B-A5F5-0E38B879FE41}" dt="2021-04-20T12:43:52.486" v="2149"/>
        <pc:sldMkLst>
          <pc:docMk/>
          <pc:sldMk cId="1773102320" sldId="286"/>
        </pc:sldMkLst>
        <pc:spChg chg="del">
          <ac:chgData name="Elijah Reid (Student)" userId="3a2a12b8-95c8-463f-a148-5a7eeee79e27" providerId="ADAL" clId="{674A8848-2A86-431B-A5F5-0E38B879FE41}" dt="2021-04-20T12:28:18.101" v="2096" actId="478"/>
          <ac:spMkLst>
            <pc:docMk/>
            <pc:sldMk cId="1773102320" sldId="286"/>
            <ac:spMk id="11" creationId="{00000000-0000-0000-0000-000000000000}"/>
          </ac:spMkLst>
        </pc:spChg>
        <pc:spChg chg="mod">
          <ac:chgData name="Elijah Reid (Student)" userId="3a2a12b8-95c8-463f-a148-5a7eeee79e27" providerId="ADAL" clId="{674A8848-2A86-431B-A5F5-0E38B879FE41}" dt="2021-04-20T12:28:11.236" v="2095" actId="20577"/>
          <ac:spMkLst>
            <pc:docMk/>
            <pc:sldMk cId="1773102320" sldId="286"/>
            <ac:spMk id="16" creationId="{9CDDADF0-8D2D-044D-A74A-98636F727B38}"/>
          </ac:spMkLst>
        </pc:spChg>
      </pc:sldChg>
      <pc:sldChg chg="del">
        <pc:chgData name="Elijah Reid (Student)" userId="3a2a12b8-95c8-463f-a148-5a7eeee79e27" providerId="ADAL" clId="{674A8848-2A86-431B-A5F5-0E38B879FE41}" dt="2021-04-20T11:49:36.974" v="1392" actId="47"/>
        <pc:sldMkLst>
          <pc:docMk/>
          <pc:sldMk cId="149825300" sldId="313"/>
        </pc:sldMkLst>
      </pc:sldChg>
      <pc:sldChg chg="del">
        <pc:chgData name="Elijah Reid (Student)" userId="3a2a12b8-95c8-463f-a148-5a7eeee79e27" providerId="ADAL" clId="{674A8848-2A86-431B-A5F5-0E38B879FE41}" dt="2021-04-20T10:25:30.310" v="2" actId="47"/>
        <pc:sldMkLst>
          <pc:docMk/>
          <pc:sldMk cId="511156096" sldId="434"/>
        </pc:sldMkLst>
      </pc:sldChg>
      <pc:sldChg chg="del">
        <pc:chgData name="Elijah Reid (Student)" userId="3a2a12b8-95c8-463f-a148-5a7eeee79e27" providerId="ADAL" clId="{674A8848-2A86-431B-A5F5-0E38B879FE41}" dt="2021-04-20T10:25:31.445" v="5" actId="47"/>
        <pc:sldMkLst>
          <pc:docMk/>
          <pc:sldMk cId="1373594672" sldId="436"/>
        </pc:sldMkLst>
      </pc:sldChg>
      <pc:sldChg chg="del">
        <pc:chgData name="Elijah Reid (Student)" userId="3a2a12b8-95c8-463f-a148-5a7eeee79e27" providerId="ADAL" clId="{674A8848-2A86-431B-A5F5-0E38B879FE41}" dt="2021-04-20T10:25:31.964" v="6" actId="47"/>
        <pc:sldMkLst>
          <pc:docMk/>
          <pc:sldMk cId="1040295492" sldId="437"/>
        </pc:sldMkLst>
      </pc:sldChg>
      <pc:sldChg chg="del">
        <pc:chgData name="Elijah Reid (Student)" userId="3a2a12b8-95c8-463f-a148-5a7eeee79e27" providerId="ADAL" clId="{674A8848-2A86-431B-A5F5-0E38B879FE41}" dt="2021-04-20T10:25:28.868" v="0" actId="47"/>
        <pc:sldMkLst>
          <pc:docMk/>
          <pc:sldMk cId="273579144" sldId="438"/>
        </pc:sldMkLst>
      </pc:sldChg>
      <pc:sldChg chg="addSp delSp modSp mod modTransition modAnim modNotesTx">
        <pc:chgData name="Elijah Reid (Student)" userId="3a2a12b8-95c8-463f-a148-5a7eeee79e27" providerId="ADAL" clId="{674A8848-2A86-431B-A5F5-0E38B879FE41}" dt="2021-04-20T12:44:31.095" v="2150"/>
        <pc:sldMkLst>
          <pc:docMk/>
          <pc:sldMk cId="3113602663" sldId="439"/>
        </pc:sldMkLst>
        <pc:spChg chg="mod">
          <ac:chgData name="Elijah Reid (Student)" userId="3a2a12b8-95c8-463f-a148-5a7eeee79e27" providerId="ADAL" clId="{674A8848-2A86-431B-A5F5-0E38B879FE41}" dt="2021-04-20T10:33:15.244" v="110" actId="14100"/>
          <ac:spMkLst>
            <pc:docMk/>
            <pc:sldMk cId="3113602663" sldId="439"/>
            <ac:spMk id="4" creationId="{8C191E36-0C0D-8246-98FF-61FBB5CBAE22}"/>
          </ac:spMkLst>
        </pc:spChg>
        <pc:spChg chg="mod">
          <ac:chgData name="Elijah Reid (Student)" userId="3a2a12b8-95c8-463f-a148-5a7eeee79e27" providerId="ADAL" clId="{674A8848-2A86-431B-A5F5-0E38B879FE41}" dt="2021-04-20T10:33:07.793" v="109" actId="6549"/>
          <ac:spMkLst>
            <pc:docMk/>
            <pc:sldMk cId="3113602663" sldId="439"/>
            <ac:spMk id="5" creationId="{1C9BA384-1400-F642-B1B0-3BCDBA0E71FF}"/>
          </ac:spMkLst>
        </pc:spChg>
        <pc:picChg chg="add del mod">
          <ac:chgData name="Elijah Reid (Student)" userId="3a2a12b8-95c8-463f-a148-5a7eeee79e27" providerId="ADAL" clId="{674A8848-2A86-431B-A5F5-0E38B879FE41}" dt="2021-04-20T12:43:52.486" v="2149"/>
          <ac:picMkLst>
            <pc:docMk/>
            <pc:sldMk cId="3113602663" sldId="439"/>
            <ac:picMk id="3" creationId="{7E0125E3-4D33-4315-8102-5CC487318F5E}"/>
          </ac:picMkLst>
        </pc:picChg>
        <pc:picChg chg="add mod">
          <ac:chgData name="Elijah Reid (Student)" userId="3a2a12b8-95c8-463f-a148-5a7eeee79e27" providerId="ADAL" clId="{674A8848-2A86-431B-A5F5-0E38B879FE41}" dt="2021-04-20T12:44:31.095" v="2150"/>
          <ac:picMkLst>
            <pc:docMk/>
            <pc:sldMk cId="3113602663" sldId="439"/>
            <ac:picMk id="7" creationId="{907D6D08-4E49-4064-A47E-7091A6695406}"/>
          </ac:picMkLst>
        </pc:picChg>
      </pc:sldChg>
      <pc:sldChg chg="addSp modSp modTransition">
        <pc:chgData name="Elijah Reid (Student)" userId="3a2a12b8-95c8-463f-a148-5a7eeee79e27" providerId="ADAL" clId="{674A8848-2A86-431B-A5F5-0E38B879FE41}" dt="2021-04-20T12:51:42.014" v="2158"/>
        <pc:sldMkLst>
          <pc:docMk/>
          <pc:sldMk cId="1623642476" sldId="440"/>
        </pc:sldMkLst>
        <pc:picChg chg="add mod">
          <ac:chgData name="Elijah Reid (Student)" userId="3a2a12b8-95c8-463f-a148-5a7eeee79e27" providerId="ADAL" clId="{674A8848-2A86-431B-A5F5-0E38B879FE41}" dt="2021-04-20T12:51:42.014" v="2158"/>
          <ac:picMkLst>
            <pc:docMk/>
            <pc:sldMk cId="1623642476" sldId="440"/>
            <ac:picMk id="3" creationId="{1A4F1FFC-63B4-4C13-870D-81B2647525C9}"/>
          </ac:picMkLst>
        </pc:picChg>
      </pc:sldChg>
      <pc:sldChg chg="addSp delSp modSp mod modTransition delAnim modAnim modNotesTx">
        <pc:chgData name="Elijah Reid (Student)" userId="3a2a12b8-95c8-463f-a148-5a7eeee79e27" providerId="ADAL" clId="{674A8848-2A86-431B-A5F5-0E38B879FE41}" dt="2021-04-20T12:51:42.014" v="2158"/>
        <pc:sldMkLst>
          <pc:docMk/>
          <pc:sldMk cId="1273855982" sldId="441"/>
        </pc:sldMkLst>
        <pc:spChg chg="add del mod">
          <ac:chgData name="Elijah Reid (Student)" userId="3a2a12b8-95c8-463f-a148-5a7eeee79e27" providerId="ADAL" clId="{674A8848-2A86-431B-A5F5-0E38B879FE41}" dt="2021-04-20T12:16:57.031" v="2053" actId="478"/>
          <ac:spMkLst>
            <pc:docMk/>
            <pc:sldMk cId="1273855982" sldId="441"/>
            <ac:spMk id="2" creationId="{7220672B-5D48-4F86-8131-283D346CAC68}"/>
          </ac:spMkLst>
        </pc:spChg>
        <pc:spChg chg="add del">
          <ac:chgData name="Elijah Reid (Student)" userId="3a2a12b8-95c8-463f-a148-5a7eeee79e27" providerId="ADAL" clId="{674A8848-2A86-431B-A5F5-0E38B879FE41}" dt="2021-04-20T12:17:12.328" v="2055" actId="478"/>
          <ac:spMkLst>
            <pc:docMk/>
            <pc:sldMk cId="1273855982" sldId="441"/>
            <ac:spMk id="3" creationId="{9622B1E6-C0D6-4217-AF65-F7E68E8EBC2C}"/>
          </ac:spMkLst>
        </pc:spChg>
        <pc:spChg chg="add del">
          <ac:chgData name="Elijah Reid (Student)" userId="3a2a12b8-95c8-463f-a148-5a7eeee79e27" providerId="ADAL" clId="{674A8848-2A86-431B-A5F5-0E38B879FE41}" dt="2021-04-20T12:17:59.481" v="2057"/>
          <ac:spMkLst>
            <pc:docMk/>
            <pc:sldMk cId="1273855982" sldId="441"/>
            <ac:spMk id="4" creationId="{AFB40111-4A7C-4576-BB61-C7ED7DCF23AF}"/>
          </ac:spMkLst>
        </pc:spChg>
        <pc:spChg chg="mod">
          <ac:chgData name="Elijah Reid (Student)" userId="3a2a12b8-95c8-463f-a148-5a7eeee79e27" providerId="ADAL" clId="{674A8848-2A86-431B-A5F5-0E38B879FE41}" dt="2021-04-20T11:37:25.693" v="468" actId="20577"/>
          <ac:spMkLst>
            <pc:docMk/>
            <pc:sldMk cId="1273855982" sldId="441"/>
            <ac:spMk id="11" creationId="{4B4AB9FD-E2A2-F54F-B8A0-EE923BAD1F1C}"/>
          </ac:spMkLst>
        </pc:spChg>
        <pc:spChg chg="mod">
          <ac:chgData name="Elijah Reid (Student)" userId="3a2a12b8-95c8-463f-a148-5a7eeee79e27" providerId="ADAL" clId="{674A8848-2A86-431B-A5F5-0E38B879FE41}" dt="2021-04-20T11:50:04.575" v="1398" actId="1076"/>
          <ac:spMkLst>
            <pc:docMk/>
            <pc:sldMk cId="1273855982" sldId="441"/>
            <ac:spMk id="13" creationId="{1508B883-589D-4E46-BFE4-3884BE15A3D1}"/>
          </ac:spMkLst>
        </pc:spChg>
        <pc:picChg chg="add mod">
          <ac:chgData name="Elijah Reid (Student)" userId="3a2a12b8-95c8-463f-a148-5a7eeee79e27" providerId="ADAL" clId="{674A8848-2A86-431B-A5F5-0E38B879FE41}" dt="2021-04-20T12:18:29.543" v="2064" actId="1076"/>
          <ac:picMkLst>
            <pc:docMk/>
            <pc:sldMk cId="1273855982" sldId="441"/>
            <ac:picMk id="5" creationId="{36D2E2C3-C317-413D-90FF-E8E1529B015A}"/>
          </ac:picMkLst>
        </pc:picChg>
        <pc:picChg chg="add del mod">
          <ac:chgData name="Elijah Reid (Student)" userId="3a2a12b8-95c8-463f-a148-5a7eeee79e27" providerId="ADAL" clId="{674A8848-2A86-431B-A5F5-0E38B879FE41}" dt="2021-04-20T12:43:52.486" v="2149"/>
          <ac:picMkLst>
            <pc:docMk/>
            <pc:sldMk cId="1273855982" sldId="441"/>
            <ac:picMk id="6" creationId="{A413E3CD-8909-4075-ADCA-EFA193F18C5E}"/>
          </ac:picMkLst>
        </pc:picChg>
        <pc:picChg chg="add del mod">
          <ac:chgData name="Elijah Reid (Student)" userId="3a2a12b8-95c8-463f-a148-5a7eeee79e27" providerId="ADAL" clId="{674A8848-2A86-431B-A5F5-0E38B879FE41}" dt="2021-04-20T12:44:39.811" v="2151"/>
          <ac:picMkLst>
            <pc:docMk/>
            <pc:sldMk cId="1273855982" sldId="441"/>
            <ac:picMk id="7" creationId="{457220D8-CE85-40B9-9708-B1AB8B952F91}"/>
          </ac:picMkLst>
        </pc:picChg>
        <pc:picChg chg="add del mod">
          <ac:chgData name="Elijah Reid (Student)" userId="3a2a12b8-95c8-463f-a148-5a7eeee79e27" providerId="ADAL" clId="{674A8848-2A86-431B-A5F5-0E38B879FE41}" dt="2021-04-20T12:45:05.351" v="2157" actId="478"/>
          <ac:picMkLst>
            <pc:docMk/>
            <pc:sldMk cId="1273855982" sldId="441"/>
            <ac:picMk id="8" creationId="{1E4428E6-5167-45DC-B1FE-CF58EF79C2E8}"/>
          </ac:picMkLst>
        </pc:picChg>
        <pc:picChg chg="add mod">
          <ac:chgData name="Elijah Reid (Student)" userId="3a2a12b8-95c8-463f-a148-5a7eeee79e27" providerId="ADAL" clId="{674A8848-2A86-431B-A5F5-0E38B879FE41}" dt="2021-04-20T12:51:42.014" v="2158"/>
          <ac:picMkLst>
            <pc:docMk/>
            <pc:sldMk cId="1273855982" sldId="441"/>
            <ac:picMk id="10" creationId="{87B2EF3C-D791-4448-A6B6-9DFE995B4E11}"/>
          </ac:picMkLst>
        </pc:picChg>
        <pc:picChg chg="add mod">
          <ac:chgData name="Elijah Reid (Student)" userId="3a2a12b8-95c8-463f-a148-5a7eeee79e27" providerId="ADAL" clId="{674A8848-2A86-431B-A5F5-0E38B879FE41}" dt="2021-04-20T12:18:31.404" v="2065" actId="1076"/>
          <ac:picMkLst>
            <pc:docMk/>
            <pc:sldMk cId="1273855982" sldId="441"/>
            <ac:picMk id="1032" creationId="{36BEF22D-6AE3-40CC-A831-F9777AD9216A}"/>
          </ac:picMkLst>
        </pc:picChg>
      </pc:sldChg>
      <pc:sldChg chg="addSp delSp modSp del mod delAnim modAnim modNotesTx">
        <pc:chgData name="Elijah Reid (Student)" userId="3a2a12b8-95c8-463f-a148-5a7eeee79e27" providerId="ADAL" clId="{674A8848-2A86-431B-A5F5-0E38B879FE41}" dt="2021-04-20T12:09:17.811" v="1865" actId="47"/>
        <pc:sldMkLst>
          <pc:docMk/>
          <pc:sldMk cId="3806501746" sldId="443"/>
        </pc:sldMkLst>
        <pc:spChg chg="add mod">
          <ac:chgData name="Elijah Reid (Student)" userId="3a2a12b8-95c8-463f-a148-5a7eeee79e27" providerId="ADAL" clId="{674A8848-2A86-431B-A5F5-0E38B879FE41}" dt="2021-04-20T12:08:31.315" v="1856" actId="6549"/>
          <ac:spMkLst>
            <pc:docMk/>
            <pc:sldMk cId="3806501746" sldId="443"/>
            <ac:spMk id="5" creationId="{314852CA-A9DF-49CD-B120-325B646615B0}"/>
          </ac:spMkLst>
        </pc:spChg>
        <pc:spChg chg="mod">
          <ac:chgData name="Elijah Reid (Student)" userId="3a2a12b8-95c8-463f-a148-5a7eeee79e27" providerId="ADAL" clId="{674A8848-2A86-431B-A5F5-0E38B879FE41}" dt="2021-04-20T12:02:01.394" v="1736" actId="14100"/>
          <ac:spMkLst>
            <pc:docMk/>
            <pc:sldMk cId="3806501746" sldId="443"/>
            <ac:spMk id="11" creationId="{CEA48193-4FAD-D846-BE53-C1BDE262260C}"/>
          </ac:spMkLst>
        </pc:spChg>
        <pc:spChg chg="del">
          <ac:chgData name="Elijah Reid (Student)" userId="3a2a12b8-95c8-463f-a148-5a7eeee79e27" providerId="ADAL" clId="{674A8848-2A86-431B-A5F5-0E38B879FE41}" dt="2021-04-20T12:02:21.258" v="1737" actId="478"/>
          <ac:spMkLst>
            <pc:docMk/>
            <pc:sldMk cId="3806501746" sldId="443"/>
            <ac:spMk id="13" creationId="{0F607F7D-BEB6-A94E-BFFB-246BB6698DC4}"/>
          </ac:spMkLst>
        </pc:spChg>
      </pc:sldChg>
      <pc:sldChg chg="addSp modSp mod modTransition modAnim modNotesTx">
        <pc:chgData name="Elijah Reid (Student)" userId="3a2a12b8-95c8-463f-a148-5a7eeee79e27" providerId="ADAL" clId="{674A8848-2A86-431B-A5F5-0E38B879FE41}" dt="2021-04-20T12:52:08.796" v="2164" actId="20577"/>
        <pc:sldMkLst>
          <pc:docMk/>
          <pc:sldMk cId="2193241583" sldId="444"/>
        </pc:sldMkLst>
        <pc:spChg chg="mod">
          <ac:chgData name="Elijah Reid (Student)" userId="3a2a12b8-95c8-463f-a148-5a7eeee79e27" providerId="ADAL" clId="{674A8848-2A86-431B-A5F5-0E38B879FE41}" dt="2021-04-20T11:49:20.643" v="1391" actId="20577"/>
          <ac:spMkLst>
            <pc:docMk/>
            <pc:sldMk cId="2193241583" sldId="444"/>
            <ac:spMk id="7" creationId="{B49AF3E7-22C3-C847-BFAD-BC620714254E}"/>
          </ac:spMkLst>
        </pc:spChg>
        <pc:spChg chg="mod">
          <ac:chgData name="Elijah Reid (Student)" userId="3a2a12b8-95c8-463f-a148-5a7eeee79e27" providerId="ADAL" clId="{674A8848-2A86-431B-A5F5-0E38B879FE41}" dt="2021-04-20T12:52:08.796" v="2164" actId="20577"/>
          <ac:spMkLst>
            <pc:docMk/>
            <pc:sldMk cId="2193241583" sldId="444"/>
            <ac:spMk id="10" creationId="{AB4E23D2-EC3B-9542-B6A3-173AC5275093}"/>
          </ac:spMkLst>
        </pc:spChg>
        <pc:picChg chg="add mod">
          <ac:chgData name="Elijah Reid (Student)" userId="3a2a12b8-95c8-463f-a148-5a7eeee79e27" providerId="ADAL" clId="{674A8848-2A86-431B-A5F5-0E38B879FE41}" dt="2021-04-20T12:51:42.014" v="2158"/>
          <ac:picMkLst>
            <pc:docMk/>
            <pc:sldMk cId="2193241583" sldId="444"/>
            <ac:picMk id="2" creationId="{D6A32A70-E904-447A-B1D4-692609273F83}"/>
          </ac:picMkLst>
        </pc:picChg>
        <pc:picChg chg="add mod">
          <ac:chgData name="Elijah Reid (Student)" userId="3a2a12b8-95c8-463f-a148-5a7eeee79e27" providerId="ADAL" clId="{674A8848-2A86-431B-A5F5-0E38B879FE41}" dt="2021-04-20T11:48:35.954" v="1260" actId="962"/>
          <ac:picMkLst>
            <pc:docMk/>
            <pc:sldMk cId="2193241583" sldId="444"/>
            <ac:picMk id="5" creationId="{DCE7F7EB-E4A6-4222-8B10-813B861834B2}"/>
          </ac:picMkLst>
        </pc:picChg>
        <pc:picChg chg="add mod">
          <ac:chgData name="Elijah Reid (Student)" userId="3a2a12b8-95c8-463f-a148-5a7eeee79e27" providerId="ADAL" clId="{674A8848-2A86-431B-A5F5-0E38B879FE41}" dt="2021-04-20T11:49:12.300" v="1386" actId="962"/>
          <ac:picMkLst>
            <pc:docMk/>
            <pc:sldMk cId="2193241583" sldId="444"/>
            <ac:picMk id="6" creationId="{152BCB43-B20F-4AE5-8A24-3DBCE3CCC051}"/>
          </ac:picMkLst>
        </pc:picChg>
        <pc:picChg chg="add mod">
          <ac:chgData name="Elijah Reid (Student)" userId="3a2a12b8-95c8-463f-a148-5a7eeee79e27" providerId="ADAL" clId="{674A8848-2A86-431B-A5F5-0E38B879FE41}" dt="2021-04-20T11:47:50.548" v="1078" actId="1076"/>
          <ac:picMkLst>
            <pc:docMk/>
            <pc:sldMk cId="2193241583" sldId="444"/>
            <ac:picMk id="8" creationId="{93BE52D3-9917-4F35-8838-E627BB2B72CA}"/>
          </ac:picMkLst>
        </pc:picChg>
      </pc:sldChg>
      <pc:sldChg chg="addSp delSp modSp add mod modTransition">
        <pc:chgData name="Elijah Reid (Student)" userId="3a2a12b8-95c8-463f-a148-5a7eeee79e27" providerId="ADAL" clId="{674A8848-2A86-431B-A5F5-0E38B879FE41}" dt="2021-04-20T12:51:42.014" v="2158"/>
        <pc:sldMkLst>
          <pc:docMk/>
          <pc:sldMk cId="1082085677" sldId="445"/>
        </pc:sldMkLst>
        <pc:spChg chg="mod">
          <ac:chgData name="Elijah Reid (Student)" userId="3a2a12b8-95c8-463f-a148-5a7eeee79e27" providerId="ADAL" clId="{674A8848-2A86-431B-A5F5-0E38B879FE41}" dt="2021-04-20T11:55:58.449" v="1408" actId="20577"/>
          <ac:spMkLst>
            <pc:docMk/>
            <pc:sldMk cId="1082085677" sldId="445"/>
            <ac:spMk id="7" creationId="{B49AF3E7-22C3-C847-BFAD-BC620714254E}"/>
          </ac:spMkLst>
        </pc:spChg>
        <pc:spChg chg="mod">
          <ac:chgData name="Elijah Reid (Student)" userId="3a2a12b8-95c8-463f-a148-5a7eeee79e27" providerId="ADAL" clId="{674A8848-2A86-431B-A5F5-0E38B879FE41}" dt="2021-04-20T12:01:25.760" v="1706" actId="207"/>
          <ac:spMkLst>
            <pc:docMk/>
            <pc:sldMk cId="1082085677" sldId="445"/>
            <ac:spMk id="10" creationId="{AB4E23D2-EC3B-9542-B6A3-173AC5275093}"/>
          </ac:spMkLst>
        </pc:spChg>
        <pc:picChg chg="add mod">
          <ac:chgData name="Elijah Reid (Student)" userId="3a2a12b8-95c8-463f-a148-5a7eeee79e27" providerId="ADAL" clId="{674A8848-2A86-431B-A5F5-0E38B879FE41}" dt="2021-04-20T12:51:42.014" v="2158"/>
          <ac:picMkLst>
            <pc:docMk/>
            <pc:sldMk cId="1082085677" sldId="445"/>
            <ac:picMk id="2" creationId="{7371480E-FC0D-4943-99A6-E786D20DBFEF}"/>
          </ac:picMkLst>
        </pc:picChg>
        <pc:picChg chg="del">
          <ac:chgData name="Elijah Reid (Student)" userId="3a2a12b8-95c8-463f-a148-5a7eeee79e27" providerId="ADAL" clId="{674A8848-2A86-431B-A5F5-0E38B879FE41}" dt="2021-04-20T11:56:00.282" v="1409" actId="478"/>
          <ac:picMkLst>
            <pc:docMk/>
            <pc:sldMk cId="1082085677" sldId="445"/>
            <ac:picMk id="5" creationId="{DCE7F7EB-E4A6-4222-8B10-813B861834B2}"/>
          </ac:picMkLst>
        </pc:picChg>
        <pc:picChg chg="del">
          <ac:chgData name="Elijah Reid (Student)" userId="3a2a12b8-95c8-463f-a148-5a7eeee79e27" providerId="ADAL" clId="{674A8848-2A86-431B-A5F5-0E38B879FE41}" dt="2021-04-20T11:56:00.791" v="1410" actId="478"/>
          <ac:picMkLst>
            <pc:docMk/>
            <pc:sldMk cId="1082085677" sldId="445"/>
            <ac:picMk id="6" creationId="{152BCB43-B20F-4AE5-8A24-3DBCE3CCC051}"/>
          </ac:picMkLst>
        </pc:picChg>
        <pc:picChg chg="del">
          <ac:chgData name="Elijah Reid (Student)" userId="3a2a12b8-95c8-463f-a148-5a7eeee79e27" providerId="ADAL" clId="{674A8848-2A86-431B-A5F5-0E38B879FE41}" dt="2021-04-20T11:56:01.185" v="1411" actId="478"/>
          <ac:picMkLst>
            <pc:docMk/>
            <pc:sldMk cId="1082085677" sldId="445"/>
            <ac:picMk id="8" creationId="{93BE52D3-9917-4F35-8838-E627BB2B72CA}"/>
          </ac:picMkLst>
        </pc:picChg>
        <pc:picChg chg="add mod">
          <ac:chgData name="Elijah Reid (Student)" userId="3a2a12b8-95c8-463f-a148-5a7eeee79e27" providerId="ADAL" clId="{674A8848-2A86-431B-A5F5-0E38B879FE41}" dt="2021-04-20T11:58:04.628" v="1653" actId="1076"/>
          <ac:picMkLst>
            <pc:docMk/>
            <pc:sldMk cId="1082085677" sldId="445"/>
            <ac:picMk id="11" creationId="{DB54F4D1-F371-424F-9FE4-3D88DF050640}"/>
          </ac:picMkLst>
        </pc:picChg>
        <pc:picChg chg="add mod">
          <ac:chgData name="Elijah Reid (Student)" userId="3a2a12b8-95c8-463f-a148-5a7eeee79e27" providerId="ADAL" clId="{674A8848-2A86-431B-A5F5-0E38B879FE41}" dt="2021-04-20T11:59:14.281" v="1675" actId="1076"/>
          <ac:picMkLst>
            <pc:docMk/>
            <pc:sldMk cId="1082085677" sldId="445"/>
            <ac:picMk id="12" creationId="{CDCAD629-7329-400B-8A20-7E5B30498865}"/>
          </ac:picMkLst>
        </pc:picChg>
      </pc:sldChg>
      <pc:sldChg chg="add del">
        <pc:chgData name="Elijah Reid (Student)" userId="3a2a12b8-95c8-463f-a148-5a7eeee79e27" providerId="ADAL" clId="{674A8848-2A86-431B-A5F5-0E38B879FE41}" dt="2021-04-20T11:38:25.583" v="722" actId="47"/>
        <pc:sldMkLst>
          <pc:docMk/>
          <pc:sldMk cId="2884325430" sldId="445"/>
        </pc:sldMkLst>
      </pc:sldChg>
      <pc:sldChg chg="del">
        <pc:chgData name="Elijah Reid (Student)" userId="3a2a12b8-95c8-463f-a148-5a7eeee79e27" providerId="ADAL" clId="{674A8848-2A86-431B-A5F5-0E38B879FE41}" dt="2021-04-20T10:25:29.410" v="1" actId="47"/>
        <pc:sldMkLst>
          <pc:docMk/>
          <pc:sldMk cId="3343235911" sldId="446"/>
        </pc:sldMkLst>
      </pc:sldChg>
      <pc:sldChg chg="addSp delSp modSp add mod modTransition delAnim">
        <pc:chgData name="Elijah Reid (Student)" userId="3a2a12b8-95c8-463f-a148-5a7eeee79e27" providerId="ADAL" clId="{674A8848-2A86-431B-A5F5-0E38B879FE41}" dt="2021-04-20T12:51:42.014" v="2158"/>
        <pc:sldMkLst>
          <pc:docMk/>
          <pc:sldMk cId="4215961414" sldId="446"/>
        </pc:sldMkLst>
        <pc:spChg chg="del">
          <ac:chgData name="Elijah Reid (Student)" userId="3a2a12b8-95c8-463f-a148-5a7eeee79e27" providerId="ADAL" clId="{674A8848-2A86-431B-A5F5-0E38B879FE41}" dt="2021-04-20T12:08:48.716" v="1858" actId="478"/>
          <ac:spMkLst>
            <pc:docMk/>
            <pc:sldMk cId="4215961414" sldId="446"/>
            <ac:spMk id="5" creationId="{314852CA-A9DF-49CD-B120-325B646615B0}"/>
          </ac:spMkLst>
        </pc:spChg>
        <pc:spChg chg="add mod">
          <ac:chgData name="Elijah Reid (Student)" userId="3a2a12b8-95c8-463f-a148-5a7eeee79e27" providerId="ADAL" clId="{674A8848-2A86-431B-A5F5-0E38B879FE41}" dt="2021-04-20T12:28:43.513" v="2147" actId="33524"/>
          <ac:spMkLst>
            <pc:docMk/>
            <pc:sldMk cId="4215961414" sldId="446"/>
            <ac:spMk id="6" creationId="{FBEC1069-5D02-4757-B405-F233E45D7285}"/>
          </ac:spMkLst>
        </pc:spChg>
        <pc:spChg chg="mod">
          <ac:chgData name="Elijah Reid (Student)" userId="3a2a12b8-95c8-463f-a148-5a7eeee79e27" providerId="ADAL" clId="{674A8848-2A86-431B-A5F5-0E38B879FE41}" dt="2021-04-20T12:09:09.973" v="1863" actId="1076"/>
          <ac:spMkLst>
            <pc:docMk/>
            <pc:sldMk cId="4215961414" sldId="446"/>
            <ac:spMk id="11" creationId="{CEA48193-4FAD-D846-BE53-C1BDE262260C}"/>
          </ac:spMkLst>
        </pc:spChg>
        <pc:picChg chg="add mod">
          <ac:chgData name="Elijah Reid (Student)" userId="3a2a12b8-95c8-463f-a148-5a7eeee79e27" providerId="ADAL" clId="{674A8848-2A86-431B-A5F5-0E38B879FE41}" dt="2021-04-20T12:51:42.014" v="2158"/>
          <ac:picMkLst>
            <pc:docMk/>
            <pc:sldMk cId="4215961414" sldId="446"/>
            <ac:picMk id="2" creationId="{335AB53C-CC98-4101-8A8D-451978E44BFE}"/>
          </ac:picMkLst>
        </pc:picChg>
      </pc:sldChg>
      <pc:sldChg chg="del">
        <pc:chgData name="Elijah Reid (Student)" userId="3a2a12b8-95c8-463f-a148-5a7eeee79e27" providerId="ADAL" clId="{674A8848-2A86-431B-A5F5-0E38B879FE41}" dt="2021-04-20T10:25:30.884" v="4" actId="47"/>
        <pc:sldMkLst>
          <pc:docMk/>
          <pc:sldMk cId="2296571790" sldId="448"/>
        </pc:sldMkLst>
      </pc:sldChg>
      <pc:sldChg chg="del">
        <pc:chgData name="Elijah Reid (Student)" userId="3a2a12b8-95c8-463f-a148-5a7eeee79e27" providerId="ADAL" clId="{674A8848-2A86-431B-A5F5-0E38B879FE41}" dt="2021-04-20T10:25:30.362" v="3" actId="47"/>
        <pc:sldMkLst>
          <pc:docMk/>
          <pc:sldMk cId="1879694661" sldId="4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4/20/2021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4/20/2021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896355-3DDC-9949-861F-AD0908BFCC23}" type="slidenum">
              <a:rPr lang="en-US" smtClean="0"/>
              <a:t>2</a:t>
            </a:fld>
            <a:endParaRPr lang="en-US"/>
          </a:p>
        </p:txBody>
      </p:sp>
    </p:spTree>
    <p:extLst>
      <p:ext uri="{BB962C8B-B14F-4D97-AF65-F5344CB8AC3E}">
        <p14:creationId xmlns:p14="http://schemas.microsoft.com/office/powerpoint/2010/main" val="2454196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896355-3DDC-9949-861F-AD0908BFCC23}" type="slidenum">
              <a:rPr lang="en-US" smtClean="0"/>
              <a:t>3</a:t>
            </a:fld>
            <a:endParaRPr lang="en-US"/>
          </a:p>
        </p:txBody>
      </p:sp>
    </p:spTree>
    <p:extLst>
      <p:ext uri="{BB962C8B-B14F-4D97-AF65-F5344CB8AC3E}">
        <p14:creationId xmlns:p14="http://schemas.microsoft.com/office/powerpoint/2010/main" val="68632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896355-3DDC-9949-861F-AD0908BFCC23}" type="slidenum">
              <a:rPr lang="en-US" smtClean="0"/>
              <a:t>4</a:t>
            </a:fld>
            <a:endParaRPr lang="en-US"/>
          </a:p>
        </p:txBody>
      </p:sp>
    </p:spTree>
    <p:extLst>
      <p:ext uri="{BB962C8B-B14F-4D97-AF65-F5344CB8AC3E}">
        <p14:creationId xmlns:p14="http://schemas.microsoft.com/office/powerpoint/2010/main" val="428284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896355-3DDC-9949-861F-AD0908BFCC23}" type="slidenum">
              <a:rPr lang="en-US" smtClean="0"/>
              <a:t>5</a:t>
            </a:fld>
            <a:endParaRPr lang="en-US"/>
          </a:p>
        </p:txBody>
      </p:sp>
    </p:spTree>
    <p:extLst>
      <p:ext uri="{BB962C8B-B14F-4D97-AF65-F5344CB8AC3E}">
        <p14:creationId xmlns:p14="http://schemas.microsoft.com/office/powerpoint/2010/main" val="201540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896355-3DDC-9949-861F-AD0908BFCC23}" type="slidenum">
              <a:rPr lang="en-US" smtClean="0"/>
              <a:t>6</a:t>
            </a:fld>
            <a:endParaRPr lang="en-US"/>
          </a:p>
        </p:txBody>
      </p:sp>
    </p:spTree>
    <p:extLst>
      <p:ext uri="{BB962C8B-B14F-4D97-AF65-F5344CB8AC3E}">
        <p14:creationId xmlns:p14="http://schemas.microsoft.com/office/powerpoint/2010/main" val="109252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Thank you for listening to our presentation, if you have any questions we would be more than happy to answer them</a:t>
            </a:r>
          </a:p>
        </p:txBody>
      </p:sp>
      <p:sp>
        <p:nvSpPr>
          <p:cNvPr id="4" name="Slide Number Placeholder 3"/>
          <p:cNvSpPr>
            <a:spLocks noGrp="1"/>
          </p:cNvSpPr>
          <p:nvPr>
            <p:ph type="sldNum" sz="quarter" idx="5"/>
          </p:nvPr>
        </p:nvSpPr>
        <p:spPr/>
        <p:txBody>
          <a:bodyPr/>
          <a:lstStyle/>
          <a:p>
            <a:fld id="{8C896355-3DDC-9949-861F-AD0908BFCC23}" type="slidenum">
              <a:rPr lang="en-US" smtClean="0"/>
              <a:t>7</a:t>
            </a:fld>
            <a:endParaRPr lang="en-US"/>
          </a:p>
        </p:txBody>
      </p:sp>
    </p:spTree>
    <p:extLst>
      <p:ext uri="{BB962C8B-B14F-4D97-AF65-F5344CB8AC3E}">
        <p14:creationId xmlns:p14="http://schemas.microsoft.com/office/powerpoint/2010/main" val="1240057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7" name="Picture Placeholder 4"/>
          <p:cNvSpPr>
            <a:spLocks noGrp="1"/>
          </p:cNvSpPr>
          <p:nvPr>
            <p:ph type="pic" sz="quarter" idx="13" hasCustomPrompt="1"/>
          </p:nvPr>
        </p:nvSpPr>
        <p:spPr>
          <a:xfrm>
            <a:off x="7843520" y="1"/>
            <a:ext cx="434848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8" name="Title 4"/>
          <p:cNvSpPr>
            <a:spLocks noGrp="1"/>
          </p:cNvSpPr>
          <p:nvPr>
            <p:ph type="title" hasCustomPrompt="1"/>
          </p:nvPr>
        </p:nvSpPr>
        <p:spPr>
          <a:xfrm>
            <a:off x="1866900" y="664930"/>
            <a:ext cx="5570220" cy="1387389"/>
          </a:xfrm>
        </p:spPr>
        <p:txBody>
          <a:bodyPr/>
          <a:lstStyle>
            <a:lvl1pPr>
              <a:defRPr sz="3600" spc="0"/>
            </a:lvl1pPr>
          </a:lstStyle>
          <a:p>
            <a:r>
              <a:rPr lang="en-US"/>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2157025"/>
            <a:ext cx="5570220" cy="40507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4">
            <a:extLst>
              <a:ext uri="{FF2B5EF4-FFF2-40B4-BE49-F238E27FC236}">
                <a16:creationId xmlns:a16="http://schemas.microsoft.com/office/drawing/2014/main" id="{A5082EFB-1114-FE47-B838-2915F2B9B91D}"/>
              </a:ext>
            </a:extLst>
          </p:cNvPr>
          <p:cNvSpPr>
            <a:spLocks noGrp="1"/>
          </p:cNvSpPr>
          <p:nvPr>
            <p:ph type="pic" sz="quarter" idx="14" hasCustomPrompt="1"/>
          </p:nvPr>
        </p:nvSpPr>
        <p:spPr>
          <a:xfrm>
            <a:off x="7843520" y="3444241"/>
            <a:ext cx="4348481" cy="341375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41092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8593373" y="1"/>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Picture Placeholder 4"/>
          <p:cNvSpPr>
            <a:spLocks noGrp="1"/>
          </p:cNvSpPr>
          <p:nvPr>
            <p:ph type="pic" sz="quarter" idx="12" hasCustomPrompt="1"/>
          </p:nvPr>
        </p:nvSpPr>
        <p:spPr>
          <a:xfrm>
            <a:off x="8593373" y="2289977"/>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 name="Picture Placeholder 4"/>
          <p:cNvSpPr>
            <a:spLocks noGrp="1"/>
          </p:cNvSpPr>
          <p:nvPr>
            <p:ph type="pic" sz="quarter" idx="13" hasCustomPrompt="1"/>
          </p:nvPr>
        </p:nvSpPr>
        <p:spPr>
          <a:xfrm>
            <a:off x="8593373" y="4573989"/>
            <a:ext cx="3598627" cy="228401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9" name="Title 4">
            <a:extLst>
              <a:ext uri="{FF2B5EF4-FFF2-40B4-BE49-F238E27FC236}">
                <a16:creationId xmlns:a16="http://schemas.microsoft.com/office/drawing/2014/main" id="{65D61D25-2C22-8E45-A9B3-AAB911B769EF}"/>
              </a:ext>
            </a:extLst>
          </p:cNvPr>
          <p:cNvSpPr>
            <a:spLocks noGrp="1"/>
          </p:cNvSpPr>
          <p:nvPr>
            <p:ph type="title" hasCustomPrompt="1"/>
          </p:nvPr>
        </p:nvSpPr>
        <p:spPr>
          <a:xfrm>
            <a:off x="1866900" y="664930"/>
            <a:ext cx="6129020" cy="1459697"/>
          </a:xfrm>
        </p:spPr>
        <p:txBody>
          <a:bodyPr/>
          <a:lstStyle>
            <a:lvl1pPr>
              <a:defRPr sz="3600" spc="0"/>
            </a:lvl1pPr>
          </a:lstStyle>
          <a:p>
            <a:r>
              <a:rPr lang="en-US"/>
              <a:t>CLICK TO EDIT MASTER TITLE STYLE</a:t>
            </a:r>
          </a:p>
        </p:txBody>
      </p:sp>
      <p:sp>
        <p:nvSpPr>
          <p:cNvPr id="10" name="Content Placeholder 2">
            <a:extLst>
              <a:ext uri="{FF2B5EF4-FFF2-40B4-BE49-F238E27FC236}">
                <a16:creationId xmlns:a16="http://schemas.microsoft.com/office/drawing/2014/main" id="{4712658E-CB5A-AF48-A644-353403DB00D4}"/>
              </a:ext>
            </a:extLst>
          </p:cNvPr>
          <p:cNvSpPr>
            <a:spLocks noGrp="1"/>
          </p:cNvSpPr>
          <p:nvPr>
            <p:ph idx="1"/>
          </p:nvPr>
        </p:nvSpPr>
        <p:spPr>
          <a:xfrm>
            <a:off x="1866900" y="2157025"/>
            <a:ext cx="6129020" cy="42618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6645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2" hasCustomPrompt="1"/>
          </p:nvPr>
        </p:nvSpPr>
        <p:spPr>
          <a:xfrm>
            <a:off x="1866901" y="156173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3" name="Picture Placeholder 4"/>
          <p:cNvSpPr>
            <a:spLocks noGrp="1"/>
          </p:cNvSpPr>
          <p:nvPr>
            <p:ph type="pic" sz="quarter" idx="13" hasCustomPrompt="1"/>
          </p:nvPr>
        </p:nvSpPr>
        <p:spPr>
          <a:xfrm>
            <a:off x="4322839" y="156173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4" name="Picture Placeholder 4"/>
          <p:cNvSpPr>
            <a:spLocks noGrp="1"/>
          </p:cNvSpPr>
          <p:nvPr>
            <p:ph type="pic" sz="quarter" idx="14" hasCustomPrompt="1"/>
          </p:nvPr>
        </p:nvSpPr>
        <p:spPr>
          <a:xfrm>
            <a:off x="6778777" y="1561736"/>
            <a:ext cx="4841723"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8" name="Title 4">
            <a:extLst>
              <a:ext uri="{FF2B5EF4-FFF2-40B4-BE49-F238E27FC236}">
                <a16:creationId xmlns:a16="http://schemas.microsoft.com/office/drawing/2014/main" id="{167AA0B1-6033-2F4D-A765-7D17EAA0292C}"/>
              </a:ext>
            </a:extLst>
          </p:cNvPr>
          <p:cNvSpPr>
            <a:spLocks noGrp="1"/>
          </p:cNvSpPr>
          <p:nvPr>
            <p:ph type="title" hasCustomPrompt="1"/>
          </p:nvPr>
        </p:nvSpPr>
        <p:spPr>
          <a:xfrm>
            <a:off x="1866900" y="664931"/>
            <a:ext cx="9753600" cy="726990"/>
          </a:xfrm>
        </p:spPr>
        <p:txBody>
          <a:bodyPr/>
          <a:lstStyle>
            <a:lvl1pPr>
              <a:defRPr sz="3600" spc="0"/>
            </a:lvl1pPr>
          </a:lstStyle>
          <a:p>
            <a:r>
              <a:rPr lang="en-US"/>
              <a:t>CLICK TO EDIT MASTER TITLE STYLE</a:t>
            </a:r>
          </a:p>
        </p:txBody>
      </p:sp>
      <p:sp>
        <p:nvSpPr>
          <p:cNvPr id="9" name="Content Placeholder 2">
            <a:extLst>
              <a:ext uri="{FF2B5EF4-FFF2-40B4-BE49-F238E27FC236}">
                <a16:creationId xmlns:a16="http://schemas.microsoft.com/office/drawing/2014/main" id="{F259E27A-E0B3-884A-B625-74AD7AB9771C}"/>
              </a:ext>
            </a:extLst>
          </p:cNvPr>
          <p:cNvSpPr>
            <a:spLocks noGrp="1"/>
          </p:cNvSpPr>
          <p:nvPr>
            <p:ph idx="1"/>
          </p:nvPr>
        </p:nvSpPr>
        <p:spPr>
          <a:xfrm>
            <a:off x="1866900" y="4859381"/>
            <a:ext cx="9753600" cy="17866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Title 4"/>
          <p:cNvSpPr>
            <a:spLocks noGrp="1"/>
          </p:cNvSpPr>
          <p:nvPr>
            <p:ph type="title" hasCustomPrompt="1"/>
          </p:nvPr>
        </p:nvSpPr>
        <p:spPr>
          <a:xfrm>
            <a:off x="1866900" y="671005"/>
            <a:ext cx="9753600" cy="710756"/>
          </a:xfrm>
        </p:spPr>
        <p:txBody>
          <a:bodyPr/>
          <a:lstStyle>
            <a:lvl1pPr>
              <a:defRPr sz="3600"/>
            </a:lvl1pPr>
          </a:lstStyle>
          <a:p>
            <a:r>
              <a:rPr lang="en-US"/>
              <a:t>CLICK TO EDIT MASTER TITLE STYLE</a:t>
            </a:r>
          </a:p>
        </p:txBody>
      </p:sp>
      <p:sp>
        <p:nvSpPr>
          <p:cNvPr id="6" name="Picture Placeholder 4"/>
          <p:cNvSpPr>
            <a:spLocks noGrp="1"/>
          </p:cNvSpPr>
          <p:nvPr>
            <p:ph type="pic" sz="quarter" idx="11" hasCustomPrompt="1"/>
          </p:nvPr>
        </p:nvSpPr>
        <p:spPr>
          <a:xfrm>
            <a:off x="1866900" y="1607819"/>
            <a:ext cx="9753600" cy="481105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166248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662432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Title 4"/>
          <p:cNvSpPr>
            <a:spLocks noGrp="1"/>
          </p:cNvSpPr>
          <p:nvPr>
            <p:ph type="title" hasCustomPrompt="1"/>
          </p:nvPr>
        </p:nvSpPr>
        <p:spPr>
          <a:xfrm>
            <a:off x="1866900" y="990269"/>
            <a:ext cx="6414052" cy="2438731"/>
          </a:xfrm>
        </p:spPr>
        <p:txBody>
          <a:bodyPr/>
          <a:lstStyle>
            <a:lvl1pPr>
              <a:defRPr sz="5400"/>
            </a:lvl1pPr>
          </a:lstStyle>
          <a:p>
            <a:r>
              <a:rPr lang="en-US"/>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1866900" y="3667761"/>
            <a:ext cx="4229100" cy="2978280"/>
          </a:xfrm>
        </p:spPr>
        <p:txBody>
          <a:bodyPr/>
          <a:lstStyle>
            <a:lvl1pPr marL="457200" indent="-457200">
              <a:buClr>
                <a:srgbClr val="1778C7"/>
              </a:buClr>
              <a:buFont typeface="System Font Regular"/>
              <a:buChar char="■"/>
              <a:defRPr/>
            </a:lvl1pPr>
            <a:lvl2pPr marL="285750" indent="-285750">
              <a:buClr>
                <a:srgbClr val="1778C7"/>
              </a:buClr>
              <a:buFont typeface="System Font Regular"/>
              <a:buChar char="■"/>
              <a:defRPr/>
            </a:lvl2pPr>
            <a:lvl3pPr marL="171450" indent="-171450">
              <a:buClr>
                <a:srgbClr val="1778C7"/>
              </a:buClr>
              <a:buFont typeface="System Font Regular"/>
              <a:buChar char="■"/>
              <a:defRPr/>
            </a:lvl3pPr>
            <a:lvl4pPr marL="171450" indent="-171450">
              <a:buClr>
                <a:srgbClr val="1778C7"/>
              </a:buClr>
              <a:buFont typeface="System Font Regular"/>
              <a:buChar char="■"/>
              <a:defRPr/>
            </a:lvl4pPr>
            <a:lvl5pPr marL="171450" indent="-171450">
              <a:buClr>
                <a:srgbClr val="1778C7"/>
              </a:buClr>
              <a:buFont typeface="System Font Regular"/>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120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662432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8" name="Title 4">
            <a:extLst>
              <a:ext uri="{FF2B5EF4-FFF2-40B4-BE49-F238E27FC236}">
                <a16:creationId xmlns:a16="http://schemas.microsoft.com/office/drawing/2014/main" id="{B7763118-0811-A045-907D-A37A39B473C7}"/>
              </a:ext>
            </a:extLst>
          </p:cNvPr>
          <p:cNvSpPr>
            <a:spLocks noGrp="1"/>
          </p:cNvSpPr>
          <p:nvPr>
            <p:ph type="title" hasCustomPrompt="1"/>
          </p:nvPr>
        </p:nvSpPr>
        <p:spPr>
          <a:xfrm>
            <a:off x="1535249" y="664745"/>
            <a:ext cx="4560751" cy="1621619"/>
          </a:xfrm>
        </p:spPr>
        <p:txBody>
          <a:bodyPr/>
          <a:lstStyle>
            <a:lvl1pPr>
              <a:defRPr sz="3600" spc="0"/>
            </a:lvl1pPr>
          </a:lstStyle>
          <a:p>
            <a:r>
              <a:rPr lang="en-US"/>
              <a:t>CLICK TO EDIT MASTER TITLE STYLE</a:t>
            </a:r>
          </a:p>
        </p:txBody>
      </p:sp>
      <p:sp>
        <p:nvSpPr>
          <p:cNvPr id="9" name="Content Placeholder 2">
            <a:extLst>
              <a:ext uri="{FF2B5EF4-FFF2-40B4-BE49-F238E27FC236}">
                <a16:creationId xmlns:a16="http://schemas.microsoft.com/office/drawing/2014/main" id="{E2C4E96E-0DBC-9741-978E-351DF7CF4BEA}"/>
              </a:ext>
            </a:extLst>
          </p:cNvPr>
          <p:cNvSpPr>
            <a:spLocks noGrp="1"/>
          </p:cNvSpPr>
          <p:nvPr>
            <p:ph idx="1"/>
          </p:nvPr>
        </p:nvSpPr>
        <p:spPr>
          <a:xfrm>
            <a:off x="1535249" y="2526750"/>
            <a:ext cx="4560751" cy="3670850"/>
          </a:xfrm>
        </p:spPr>
        <p:txBody>
          <a:bodyPr/>
          <a:lstStyle>
            <a:lvl1pPr marL="457200" indent="-457200">
              <a:buClr>
                <a:schemeClr val="accent6"/>
              </a:buClr>
              <a:buFont typeface="System Font Regular"/>
              <a:buChar char="■"/>
              <a:defRPr/>
            </a:lvl1pPr>
            <a:lvl2pPr marL="285750" indent="-285750">
              <a:buClr>
                <a:schemeClr val="accent6"/>
              </a:buClr>
              <a:buFont typeface="System Font Regular"/>
              <a:buChar char="■"/>
              <a:defRPr/>
            </a:lvl2pPr>
            <a:lvl3pPr marL="171450" indent="-171450">
              <a:buClr>
                <a:schemeClr val="accent6"/>
              </a:buClr>
              <a:buFont typeface="System Font Regular"/>
              <a:buChar char="■"/>
              <a:defRPr/>
            </a:lvl3pPr>
            <a:lvl4pPr marL="171450" indent="-171450">
              <a:buClr>
                <a:schemeClr val="accent6"/>
              </a:buClr>
              <a:buFont typeface="System Font Regular"/>
              <a:buChar char="■"/>
              <a:defRPr/>
            </a:lvl4pPr>
            <a:lvl5pPr marL="171450" indent="-171450">
              <a:buClr>
                <a:schemeClr val="accent6"/>
              </a:buClr>
              <a:buFont typeface="System Font Regular"/>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235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99060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Title 4"/>
          <p:cNvSpPr>
            <a:spLocks noGrp="1"/>
          </p:cNvSpPr>
          <p:nvPr>
            <p:ph type="title" hasCustomPrompt="1"/>
          </p:nvPr>
        </p:nvSpPr>
        <p:spPr>
          <a:xfrm>
            <a:off x="5206448" y="990269"/>
            <a:ext cx="6414052" cy="2438731"/>
          </a:xfrm>
        </p:spPr>
        <p:txBody>
          <a:bodyPr/>
          <a:lstStyle>
            <a:lvl1pPr algn="r">
              <a:defRPr sz="5400"/>
            </a:lvl1pPr>
          </a:lstStyle>
          <a:p>
            <a:r>
              <a:rPr lang="en-US"/>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7112000" y="3667761"/>
            <a:ext cx="4508500" cy="2978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50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990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Title 4"/>
          <p:cNvSpPr>
            <a:spLocks noGrp="1"/>
          </p:cNvSpPr>
          <p:nvPr>
            <p:ph type="title" hasCustomPrompt="1"/>
          </p:nvPr>
        </p:nvSpPr>
        <p:spPr>
          <a:xfrm>
            <a:off x="6531429" y="664745"/>
            <a:ext cx="5089071" cy="1621619"/>
          </a:xfrm>
        </p:spPr>
        <p:txBody>
          <a:bodyPr/>
          <a:lstStyle>
            <a:lvl1pPr>
              <a:defRPr sz="3600" spc="0"/>
            </a:lvl1pPr>
          </a:lstStyle>
          <a:p>
            <a:r>
              <a:rPr lang="en-US"/>
              <a:t>CLICK TO EDIT MASTER TITLE STYLE</a:t>
            </a:r>
          </a:p>
        </p:txBody>
      </p:sp>
      <p:sp>
        <p:nvSpPr>
          <p:cNvPr id="7" name="Content Placeholder 2">
            <a:extLst>
              <a:ext uri="{FF2B5EF4-FFF2-40B4-BE49-F238E27FC236}">
                <a16:creationId xmlns:a16="http://schemas.microsoft.com/office/drawing/2014/main" id="{0353C0E3-CA06-FF4E-9268-38C763A245CD}"/>
              </a:ext>
            </a:extLst>
          </p:cNvPr>
          <p:cNvSpPr>
            <a:spLocks noGrp="1"/>
          </p:cNvSpPr>
          <p:nvPr>
            <p:ph idx="1"/>
          </p:nvPr>
        </p:nvSpPr>
        <p:spPr>
          <a:xfrm>
            <a:off x="6531429" y="2526750"/>
            <a:ext cx="5089071" cy="3670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987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990600" y="0"/>
            <a:ext cx="112014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 name="Title 4"/>
          <p:cNvSpPr>
            <a:spLocks noGrp="1"/>
          </p:cNvSpPr>
          <p:nvPr>
            <p:ph type="title" hasCustomPrompt="1"/>
          </p:nvPr>
        </p:nvSpPr>
        <p:spPr>
          <a:xfrm>
            <a:off x="1866900" y="3715470"/>
            <a:ext cx="4229100" cy="1621619"/>
          </a:xfrm>
        </p:spPr>
        <p:txBody>
          <a:bodyPr/>
          <a:lstStyle>
            <a:lvl1pPr>
              <a:defRPr sz="3600"/>
            </a:lvl1pPr>
          </a:lstStyle>
          <a:p>
            <a:r>
              <a:rPr lang="en-US"/>
              <a:t>CLICK TO EDIT MASTER TITLE STYLE</a:t>
            </a:r>
          </a:p>
        </p:txBody>
      </p:sp>
      <p:sp>
        <p:nvSpPr>
          <p:cNvPr id="6" name="Content Placeholder 2">
            <a:extLst>
              <a:ext uri="{FF2B5EF4-FFF2-40B4-BE49-F238E27FC236}">
                <a16:creationId xmlns:a16="http://schemas.microsoft.com/office/drawing/2014/main" id="{E8A2D389-5092-B541-B85C-948DD9C9B7AA}"/>
              </a:ext>
            </a:extLst>
          </p:cNvPr>
          <p:cNvSpPr>
            <a:spLocks noGrp="1"/>
          </p:cNvSpPr>
          <p:nvPr>
            <p:ph idx="1"/>
          </p:nvPr>
        </p:nvSpPr>
        <p:spPr>
          <a:xfrm>
            <a:off x="6380480" y="3715470"/>
            <a:ext cx="5240020" cy="29305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806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1866900" y="3429000"/>
            <a:ext cx="103251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 name="Title 4"/>
          <p:cNvSpPr>
            <a:spLocks noGrp="1"/>
          </p:cNvSpPr>
          <p:nvPr>
            <p:ph type="title" hasCustomPrompt="1"/>
          </p:nvPr>
        </p:nvSpPr>
        <p:spPr>
          <a:xfrm>
            <a:off x="1866900" y="691324"/>
            <a:ext cx="4229100" cy="1621619"/>
          </a:xfrm>
        </p:spPr>
        <p:txBody>
          <a:bodyPr/>
          <a:lstStyle>
            <a:lvl1pPr>
              <a:defRPr sz="3600"/>
            </a:lvl1pPr>
          </a:lstStyle>
          <a:p>
            <a:r>
              <a:rPr lang="en-US"/>
              <a:t>CLICK TO EDIT MASTER TITLE STYLE</a:t>
            </a:r>
          </a:p>
        </p:txBody>
      </p:sp>
      <p:sp>
        <p:nvSpPr>
          <p:cNvPr id="6" name="Content Placeholder 2">
            <a:extLst>
              <a:ext uri="{FF2B5EF4-FFF2-40B4-BE49-F238E27FC236}">
                <a16:creationId xmlns:a16="http://schemas.microsoft.com/office/drawing/2014/main" id="{A64CFFCC-3559-F84D-A042-1BAFB259196A}"/>
              </a:ext>
            </a:extLst>
          </p:cNvPr>
          <p:cNvSpPr>
            <a:spLocks noGrp="1"/>
          </p:cNvSpPr>
          <p:nvPr>
            <p:ph idx="1"/>
          </p:nvPr>
        </p:nvSpPr>
        <p:spPr>
          <a:xfrm>
            <a:off x="6380480" y="691325"/>
            <a:ext cx="5240020" cy="22855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660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Номер слайда 21"/>
          <p:cNvSpPr txBox="1">
            <a:spLocks/>
          </p:cNvSpPr>
          <p:nvPr userDrawn="1"/>
        </p:nvSpPr>
        <p:spPr>
          <a:xfrm>
            <a:off x="388273" y="65712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
        <p:nvSpPr>
          <p:cNvPr id="6" name="Title 4"/>
          <p:cNvSpPr>
            <a:spLocks noGrp="1"/>
          </p:cNvSpPr>
          <p:nvPr>
            <p:ph type="title" hasCustomPrompt="1"/>
          </p:nvPr>
        </p:nvSpPr>
        <p:spPr>
          <a:xfrm>
            <a:off x="1866899" y="4246128"/>
            <a:ext cx="8046357" cy="2438731"/>
          </a:xfrm>
        </p:spPr>
        <p:txBody>
          <a:bodyPr/>
          <a:lstStyle>
            <a:lvl1pPr>
              <a:defRPr sz="5400"/>
            </a:lvl1p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2" hasCustomPrompt="1"/>
          </p:nvPr>
        </p:nvSpPr>
        <p:spPr>
          <a:xfrm>
            <a:off x="1866900"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866900" y="671005"/>
            <a:ext cx="9753600" cy="710756"/>
          </a:xfrm>
        </p:spPr>
        <p:txBody>
          <a:bodyPr/>
          <a:lstStyle>
            <a:lvl1pPr>
              <a:defRPr sz="3600"/>
            </a:lvl1pPr>
          </a:lstStyle>
          <a:p>
            <a:r>
              <a:rPr lang="en-US"/>
              <a:t>CLICK TO EDIT MASTER TITLE STYLE</a:t>
            </a:r>
          </a:p>
        </p:txBody>
      </p:sp>
      <p:sp>
        <p:nvSpPr>
          <p:cNvPr id="11" name="Picture Placeholder 4">
            <a:extLst>
              <a:ext uri="{FF2B5EF4-FFF2-40B4-BE49-F238E27FC236}">
                <a16:creationId xmlns:a16="http://schemas.microsoft.com/office/drawing/2014/main" id="{D910E763-4396-F74C-8903-82D9802B2D74}"/>
              </a:ext>
            </a:extLst>
          </p:cNvPr>
          <p:cNvSpPr>
            <a:spLocks noGrp="1"/>
          </p:cNvSpPr>
          <p:nvPr>
            <p:ph type="pic" sz="quarter" idx="13" hasCustomPrompt="1"/>
          </p:nvPr>
        </p:nvSpPr>
        <p:spPr>
          <a:xfrm>
            <a:off x="3479701"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2" name="Picture Placeholder 4">
            <a:extLst>
              <a:ext uri="{FF2B5EF4-FFF2-40B4-BE49-F238E27FC236}">
                <a16:creationId xmlns:a16="http://schemas.microsoft.com/office/drawing/2014/main" id="{E94BA5C2-38F4-E14F-AA9C-C3DFC999753E}"/>
              </a:ext>
            </a:extLst>
          </p:cNvPr>
          <p:cNvSpPr>
            <a:spLocks noGrp="1"/>
          </p:cNvSpPr>
          <p:nvPr>
            <p:ph type="pic" sz="quarter" idx="14" hasCustomPrompt="1"/>
          </p:nvPr>
        </p:nvSpPr>
        <p:spPr>
          <a:xfrm>
            <a:off x="5092502"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3" name="Picture Placeholder 4">
            <a:extLst>
              <a:ext uri="{FF2B5EF4-FFF2-40B4-BE49-F238E27FC236}">
                <a16:creationId xmlns:a16="http://schemas.microsoft.com/office/drawing/2014/main" id="{A9FCD912-C26A-6644-A093-938CD0712E60}"/>
              </a:ext>
            </a:extLst>
          </p:cNvPr>
          <p:cNvSpPr>
            <a:spLocks noGrp="1"/>
          </p:cNvSpPr>
          <p:nvPr>
            <p:ph type="pic" sz="quarter" idx="15" hasCustomPrompt="1"/>
          </p:nvPr>
        </p:nvSpPr>
        <p:spPr>
          <a:xfrm>
            <a:off x="6743700"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2" name="Picture Placeholder 4">
            <a:extLst>
              <a:ext uri="{FF2B5EF4-FFF2-40B4-BE49-F238E27FC236}">
                <a16:creationId xmlns:a16="http://schemas.microsoft.com/office/drawing/2014/main" id="{2B2E5B3A-B4B2-BD4F-AB85-BFF95E3A2AD7}"/>
              </a:ext>
            </a:extLst>
          </p:cNvPr>
          <p:cNvSpPr>
            <a:spLocks noGrp="1"/>
          </p:cNvSpPr>
          <p:nvPr>
            <p:ph type="pic" sz="quarter" idx="24" hasCustomPrompt="1"/>
          </p:nvPr>
        </p:nvSpPr>
        <p:spPr>
          <a:xfrm>
            <a:off x="8394898"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3" name="Picture Placeholder 4">
            <a:extLst>
              <a:ext uri="{FF2B5EF4-FFF2-40B4-BE49-F238E27FC236}">
                <a16:creationId xmlns:a16="http://schemas.microsoft.com/office/drawing/2014/main" id="{CC35ADD1-35FD-C44E-BAE2-21F1D63D4DEC}"/>
              </a:ext>
            </a:extLst>
          </p:cNvPr>
          <p:cNvSpPr>
            <a:spLocks noGrp="1"/>
          </p:cNvSpPr>
          <p:nvPr>
            <p:ph type="pic" sz="quarter" idx="25" hasCustomPrompt="1"/>
          </p:nvPr>
        </p:nvSpPr>
        <p:spPr>
          <a:xfrm>
            <a:off x="10046096"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4" name="Picture Placeholder 4">
            <a:extLst>
              <a:ext uri="{FF2B5EF4-FFF2-40B4-BE49-F238E27FC236}">
                <a16:creationId xmlns:a16="http://schemas.microsoft.com/office/drawing/2014/main" id="{4A064768-5B8B-5740-B764-CCD1215AD7E3}"/>
              </a:ext>
            </a:extLst>
          </p:cNvPr>
          <p:cNvSpPr>
            <a:spLocks noGrp="1"/>
          </p:cNvSpPr>
          <p:nvPr>
            <p:ph type="pic" sz="quarter" idx="26" hasCustomPrompt="1"/>
          </p:nvPr>
        </p:nvSpPr>
        <p:spPr>
          <a:xfrm>
            <a:off x="1866900"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5" name="Picture Placeholder 4">
            <a:extLst>
              <a:ext uri="{FF2B5EF4-FFF2-40B4-BE49-F238E27FC236}">
                <a16:creationId xmlns:a16="http://schemas.microsoft.com/office/drawing/2014/main" id="{A8ACE225-1838-3544-957D-AACCA7BE3A1A}"/>
              </a:ext>
            </a:extLst>
          </p:cNvPr>
          <p:cNvSpPr>
            <a:spLocks noGrp="1"/>
          </p:cNvSpPr>
          <p:nvPr>
            <p:ph type="pic" sz="quarter" idx="27" hasCustomPrompt="1"/>
          </p:nvPr>
        </p:nvSpPr>
        <p:spPr>
          <a:xfrm>
            <a:off x="3479701"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6" name="Picture Placeholder 4">
            <a:extLst>
              <a:ext uri="{FF2B5EF4-FFF2-40B4-BE49-F238E27FC236}">
                <a16:creationId xmlns:a16="http://schemas.microsoft.com/office/drawing/2014/main" id="{FD0641E4-640F-8D4E-8C69-BFEE014364E3}"/>
              </a:ext>
            </a:extLst>
          </p:cNvPr>
          <p:cNvSpPr>
            <a:spLocks noGrp="1"/>
          </p:cNvSpPr>
          <p:nvPr>
            <p:ph type="pic" sz="quarter" idx="28" hasCustomPrompt="1"/>
          </p:nvPr>
        </p:nvSpPr>
        <p:spPr>
          <a:xfrm>
            <a:off x="5092502"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7" name="Picture Placeholder 4">
            <a:extLst>
              <a:ext uri="{FF2B5EF4-FFF2-40B4-BE49-F238E27FC236}">
                <a16:creationId xmlns:a16="http://schemas.microsoft.com/office/drawing/2014/main" id="{0DBFC0DE-039B-2F4E-BFBC-2E3DA0364347}"/>
              </a:ext>
            </a:extLst>
          </p:cNvPr>
          <p:cNvSpPr>
            <a:spLocks noGrp="1"/>
          </p:cNvSpPr>
          <p:nvPr>
            <p:ph type="pic" sz="quarter" idx="29" hasCustomPrompt="1"/>
          </p:nvPr>
        </p:nvSpPr>
        <p:spPr>
          <a:xfrm>
            <a:off x="6743700"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8" name="Picture Placeholder 4">
            <a:extLst>
              <a:ext uri="{FF2B5EF4-FFF2-40B4-BE49-F238E27FC236}">
                <a16:creationId xmlns:a16="http://schemas.microsoft.com/office/drawing/2014/main" id="{25EA1B11-E5B8-9149-BBE6-13ADFB08F8B5}"/>
              </a:ext>
            </a:extLst>
          </p:cNvPr>
          <p:cNvSpPr>
            <a:spLocks noGrp="1"/>
          </p:cNvSpPr>
          <p:nvPr>
            <p:ph type="pic" sz="quarter" idx="30" hasCustomPrompt="1"/>
          </p:nvPr>
        </p:nvSpPr>
        <p:spPr>
          <a:xfrm>
            <a:off x="8394898"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9" name="Picture Placeholder 4">
            <a:extLst>
              <a:ext uri="{FF2B5EF4-FFF2-40B4-BE49-F238E27FC236}">
                <a16:creationId xmlns:a16="http://schemas.microsoft.com/office/drawing/2014/main" id="{ECDDA7D5-E29D-2F4F-9BBE-E4BC874FC1DF}"/>
              </a:ext>
            </a:extLst>
          </p:cNvPr>
          <p:cNvSpPr>
            <a:spLocks noGrp="1"/>
          </p:cNvSpPr>
          <p:nvPr>
            <p:ph type="pic" sz="quarter" idx="31" hasCustomPrompt="1"/>
          </p:nvPr>
        </p:nvSpPr>
        <p:spPr>
          <a:xfrm>
            <a:off x="10046096"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0" name="Picture Placeholder 4">
            <a:extLst>
              <a:ext uri="{FF2B5EF4-FFF2-40B4-BE49-F238E27FC236}">
                <a16:creationId xmlns:a16="http://schemas.microsoft.com/office/drawing/2014/main" id="{D39CEE3D-7E7A-494C-B8D1-6A561A1F8C67}"/>
              </a:ext>
            </a:extLst>
          </p:cNvPr>
          <p:cNvSpPr>
            <a:spLocks noGrp="1"/>
          </p:cNvSpPr>
          <p:nvPr>
            <p:ph type="pic" sz="quarter" idx="32" hasCustomPrompt="1"/>
          </p:nvPr>
        </p:nvSpPr>
        <p:spPr>
          <a:xfrm>
            <a:off x="1866900"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1" name="Picture Placeholder 4">
            <a:extLst>
              <a:ext uri="{FF2B5EF4-FFF2-40B4-BE49-F238E27FC236}">
                <a16:creationId xmlns:a16="http://schemas.microsoft.com/office/drawing/2014/main" id="{D2F2FBF1-42C4-084B-9B8F-8A6BB412FDFF}"/>
              </a:ext>
            </a:extLst>
          </p:cNvPr>
          <p:cNvSpPr>
            <a:spLocks noGrp="1"/>
          </p:cNvSpPr>
          <p:nvPr>
            <p:ph type="pic" sz="quarter" idx="33" hasCustomPrompt="1"/>
          </p:nvPr>
        </p:nvSpPr>
        <p:spPr>
          <a:xfrm>
            <a:off x="3479701"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2" name="Picture Placeholder 4">
            <a:extLst>
              <a:ext uri="{FF2B5EF4-FFF2-40B4-BE49-F238E27FC236}">
                <a16:creationId xmlns:a16="http://schemas.microsoft.com/office/drawing/2014/main" id="{99001851-0A29-5945-8461-09C32A1DF560}"/>
              </a:ext>
            </a:extLst>
          </p:cNvPr>
          <p:cNvSpPr>
            <a:spLocks noGrp="1"/>
          </p:cNvSpPr>
          <p:nvPr>
            <p:ph type="pic" sz="quarter" idx="34" hasCustomPrompt="1"/>
          </p:nvPr>
        </p:nvSpPr>
        <p:spPr>
          <a:xfrm>
            <a:off x="5092502"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3" name="Picture Placeholder 4">
            <a:extLst>
              <a:ext uri="{FF2B5EF4-FFF2-40B4-BE49-F238E27FC236}">
                <a16:creationId xmlns:a16="http://schemas.microsoft.com/office/drawing/2014/main" id="{DC1D8B20-1A51-9C4A-ABDD-DD48B5D1C275}"/>
              </a:ext>
            </a:extLst>
          </p:cNvPr>
          <p:cNvSpPr>
            <a:spLocks noGrp="1"/>
          </p:cNvSpPr>
          <p:nvPr>
            <p:ph type="pic" sz="quarter" idx="35" hasCustomPrompt="1"/>
          </p:nvPr>
        </p:nvSpPr>
        <p:spPr>
          <a:xfrm>
            <a:off x="6743700"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4" name="Picture Placeholder 4">
            <a:extLst>
              <a:ext uri="{FF2B5EF4-FFF2-40B4-BE49-F238E27FC236}">
                <a16:creationId xmlns:a16="http://schemas.microsoft.com/office/drawing/2014/main" id="{5AA24CC2-0B66-B34D-A228-6AE40A8DE753}"/>
              </a:ext>
            </a:extLst>
          </p:cNvPr>
          <p:cNvSpPr>
            <a:spLocks noGrp="1"/>
          </p:cNvSpPr>
          <p:nvPr>
            <p:ph type="pic" sz="quarter" idx="36" hasCustomPrompt="1"/>
          </p:nvPr>
        </p:nvSpPr>
        <p:spPr>
          <a:xfrm>
            <a:off x="8394898"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5" name="Picture Placeholder 4">
            <a:extLst>
              <a:ext uri="{FF2B5EF4-FFF2-40B4-BE49-F238E27FC236}">
                <a16:creationId xmlns:a16="http://schemas.microsoft.com/office/drawing/2014/main" id="{5FA8BDB8-5757-C142-AC90-BC8AD95844D0}"/>
              </a:ext>
            </a:extLst>
          </p:cNvPr>
          <p:cNvSpPr>
            <a:spLocks noGrp="1"/>
          </p:cNvSpPr>
          <p:nvPr>
            <p:ph type="pic" sz="quarter" idx="37" hasCustomPrompt="1"/>
          </p:nvPr>
        </p:nvSpPr>
        <p:spPr>
          <a:xfrm>
            <a:off x="10046096"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6" name="Picture Placeholder 4">
            <a:extLst>
              <a:ext uri="{FF2B5EF4-FFF2-40B4-BE49-F238E27FC236}">
                <a16:creationId xmlns:a16="http://schemas.microsoft.com/office/drawing/2014/main" id="{65AA2FDC-1BAC-F24E-85E0-00EBEC7473C7}"/>
              </a:ext>
            </a:extLst>
          </p:cNvPr>
          <p:cNvSpPr>
            <a:spLocks noGrp="1"/>
          </p:cNvSpPr>
          <p:nvPr>
            <p:ph type="pic" sz="quarter" idx="38" hasCustomPrompt="1"/>
          </p:nvPr>
        </p:nvSpPr>
        <p:spPr>
          <a:xfrm>
            <a:off x="1866900"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7" name="Picture Placeholder 4">
            <a:extLst>
              <a:ext uri="{FF2B5EF4-FFF2-40B4-BE49-F238E27FC236}">
                <a16:creationId xmlns:a16="http://schemas.microsoft.com/office/drawing/2014/main" id="{72982FDD-C863-2C47-A976-BFBF4777637D}"/>
              </a:ext>
            </a:extLst>
          </p:cNvPr>
          <p:cNvSpPr>
            <a:spLocks noGrp="1"/>
          </p:cNvSpPr>
          <p:nvPr>
            <p:ph type="pic" sz="quarter" idx="39" hasCustomPrompt="1"/>
          </p:nvPr>
        </p:nvSpPr>
        <p:spPr>
          <a:xfrm>
            <a:off x="3479701"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8" name="Picture Placeholder 4">
            <a:extLst>
              <a:ext uri="{FF2B5EF4-FFF2-40B4-BE49-F238E27FC236}">
                <a16:creationId xmlns:a16="http://schemas.microsoft.com/office/drawing/2014/main" id="{1D2AA8B1-2C53-7940-A97F-72E577896EC9}"/>
              </a:ext>
            </a:extLst>
          </p:cNvPr>
          <p:cNvSpPr>
            <a:spLocks noGrp="1"/>
          </p:cNvSpPr>
          <p:nvPr>
            <p:ph type="pic" sz="quarter" idx="40" hasCustomPrompt="1"/>
          </p:nvPr>
        </p:nvSpPr>
        <p:spPr>
          <a:xfrm>
            <a:off x="5092502"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39" name="Picture Placeholder 4">
            <a:extLst>
              <a:ext uri="{FF2B5EF4-FFF2-40B4-BE49-F238E27FC236}">
                <a16:creationId xmlns:a16="http://schemas.microsoft.com/office/drawing/2014/main" id="{B695AF4D-D6DC-0944-98EC-F2C964A6D132}"/>
              </a:ext>
            </a:extLst>
          </p:cNvPr>
          <p:cNvSpPr>
            <a:spLocks noGrp="1"/>
          </p:cNvSpPr>
          <p:nvPr>
            <p:ph type="pic" sz="quarter" idx="41" hasCustomPrompt="1"/>
          </p:nvPr>
        </p:nvSpPr>
        <p:spPr>
          <a:xfrm>
            <a:off x="6743700"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40" name="Picture Placeholder 4">
            <a:extLst>
              <a:ext uri="{FF2B5EF4-FFF2-40B4-BE49-F238E27FC236}">
                <a16:creationId xmlns:a16="http://schemas.microsoft.com/office/drawing/2014/main" id="{002E033C-4E61-6B4F-B553-C83E76F94D8B}"/>
              </a:ext>
            </a:extLst>
          </p:cNvPr>
          <p:cNvSpPr>
            <a:spLocks noGrp="1"/>
          </p:cNvSpPr>
          <p:nvPr>
            <p:ph type="pic" sz="quarter" idx="42" hasCustomPrompt="1"/>
          </p:nvPr>
        </p:nvSpPr>
        <p:spPr>
          <a:xfrm>
            <a:off x="8394898"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41" name="Picture Placeholder 4">
            <a:extLst>
              <a:ext uri="{FF2B5EF4-FFF2-40B4-BE49-F238E27FC236}">
                <a16:creationId xmlns:a16="http://schemas.microsoft.com/office/drawing/2014/main" id="{750A9437-CEAD-0741-8012-DFC58613492D}"/>
              </a:ext>
            </a:extLst>
          </p:cNvPr>
          <p:cNvSpPr>
            <a:spLocks noGrp="1"/>
          </p:cNvSpPr>
          <p:nvPr>
            <p:ph type="pic" sz="quarter" idx="43" hasCustomPrompt="1"/>
          </p:nvPr>
        </p:nvSpPr>
        <p:spPr>
          <a:xfrm>
            <a:off x="10046096"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2" hasCustomPrompt="1"/>
          </p:nvPr>
        </p:nvSpPr>
        <p:spPr>
          <a:xfrm>
            <a:off x="186690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866900" y="671005"/>
            <a:ext cx="9753600" cy="710756"/>
          </a:xfrm>
        </p:spPr>
        <p:txBody>
          <a:bodyPr/>
          <a:lstStyle>
            <a:lvl1pPr>
              <a:defRPr sz="3600"/>
            </a:lvl1pPr>
          </a:lstStyle>
          <a:p>
            <a:r>
              <a:rPr lang="en-US"/>
              <a:t>CLICK TO EDIT MASTER TITLE STYLE</a:t>
            </a:r>
          </a:p>
        </p:txBody>
      </p:sp>
      <p:sp>
        <p:nvSpPr>
          <p:cNvPr id="42" name="Picture Placeholder 4">
            <a:extLst>
              <a:ext uri="{FF2B5EF4-FFF2-40B4-BE49-F238E27FC236}">
                <a16:creationId xmlns:a16="http://schemas.microsoft.com/office/drawing/2014/main" id="{AB69879B-EE95-2340-855D-A9E3FF45B369}"/>
              </a:ext>
            </a:extLst>
          </p:cNvPr>
          <p:cNvSpPr>
            <a:spLocks noGrp="1"/>
          </p:cNvSpPr>
          <p:nvPr>
            <p:ph type="pic" sz="quarter" idx="13" hasCustomPrompt="1"/>
          </p:nvPr>
        </p:nvSpPr>
        <p:spPr>
          <a:xfrm>
            <a:off x="186690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43" name="Picture Placeholder 4">
            <a:extLst>
              <a:ext uri="{FF2B5EF4-FFF2-40B4-BE49-F238E27FC236}">
                <a16:creationId xmlns:a16="http://schemas.microsoft.com/office/drawing/2014/main" id="{81755F83-CEE1-CA4F-9CB2-AD8AF9461FE6}"/>
              </a:ext>
            </a:extLst>
          </p:cNvPr>
          <p:cNvSpPr>
            <a:spLocks noGrp="1"/>
          </p:cNvSpPr>
          <p:nvPr>
            <p:ph type="pic" sz="quarter" idx="14" hasCustomPrompt="1"/>
          </p:nvPr>
        </p:nvSpPr>
        <p:spPr>
          <a:xfrm>
            <a:off x="186690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44" name="Picture Placeholder 4">
            <a:extLst>
              <a:ext uri="{FF2B5EF4-FFF2-40B4-BE49-F238E27FC236}">
                <a16:creationId xmlns:a16="http://schemas.microsoft.com/office/drawing/2014/main" id="{34924851-6C37-C84F-A630-EA87C879C7DF}"/>
              </a:ext>
            </a:extLst>
          </p:cNvPr>
          <p:cNvSpPr>
            <a:spLocks noGrp="1"/>
          </p:cNvSpPr>
          <p:nvPr>
            <p:ph type="pic" sz="quarter" idx="15" hasCustomPrompt="1"/>
          </p:nvPr>
        </p:nvSpPr>
        <p:spPr>
          <a:xfrm>
            <a:off x="439674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45" name="Picture Placeholder 4">
            <a:extLst>
              <a:ext uri="{FF2B5EF4-FFF2-40B4-BE49-F238E27FC236}">
                <a16:creationId xmlns:a16="http://schemas.microsoft.com/office/drawing/2014/main" id="{1591A003-2C51-8747-8121-A00901B69530}"/>
              </a:ext>
            </a:extLst>
          </p:cNvPr>
          <p:cNvSpPr>
            <a:spLocks noGrp="1"/>
          </p:cNvSpPr>
          <p:nvPr>
            <p:ph type="pic" sz="quarter" idx="16" hasCustomPrompt="1"/>
          </p:nvPr>
        </p:nvSpPr>
        <p:spPr>
          <a:xfrm>
            <a:off x="692658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46" name="Picture Placeholder 4">
            <a:extLst>
              <a:ext uri="{FF2B5EF4-FFF2-40B4-BE49-F238E27FC236}">
                <a16:creationId xmlns:a16="http://schemas.microsoft.com/office/drawing/2014/main" id="{E5FC3E9F-0D6F-1A4B-9B98-7EEBF5AEADC0}"/>
              </a:ext>
            </a:extLst>
          </p:cNvPr>
          <p:cNvSpPr>
            <a:spLocks noGrp="1"/>
          </p:cNvSpPr>
          <p:nvPr>
            <p:ph type="pic" sz="quarter" idx="17" hasCustomPrompt="1"/>
          </p:nvPr>
        </p:nvSpPr>
        <p:spPr>
          <a:xfrm>
            <a:off x="945642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47" name="Picture Placeholder 4">
            <a:extLst>
              <a:ext uri="{FF2B5EF4-FFF2-40B4-BE49-F238E27FC236}">
                <a16:creationId xmlns:a16="http://schemas.microsoft.com/office/drawing/2014/main" id="{CEC3CD0E-BFD8-D741-B22E-22F2F41C4FAF}"/>
              </a:ext>
            </a:extLst>
          </p:cNvPr>
          <p:cNvSpPr>
            <a:spLocks noGrp="1"/>
          </p:cNvSpPr>
          <p:nvPr>
            <p:ph type="pic" sz="quarter" idx="18" hasCustomPrompt="1"/>
          </p:nvPr>
        </p:nvSpPr>
        <p:spPr>
          <a:xfrm>
            <a:off x="439674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48" name="Picture Placeholder 4">
            <a:extLst>
              <a:ext uri="{FF2B5EF4-FFF2-40B4-BE49-F238E27FC236}">
                <a16:creationId xmlns:a16="http://schemas.microsoft.com/office/drawing/2014/main" id="{0460D3CE-95FD-684A-91A1-6CCB6968556D}"/>
              </a:ext>
            </a:extLst>
          </p:cNvPr>
          <p:cNvSpPr>
            <a:spLocks noGrp="1"/>
          </p:cNvSpPr>
          <p:nvPr>
            <p:ph type="pic" sz="quarter" idx="19" hasCustomPrompt="1"/>
          </p:nvPr>
        </p:nvSpPr>
        <p:spPr>
          <a:xfrm>
            <a:off x="692658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49" name="Picture Placeholder 4">
            <a:extLst>
              <a:ext uri="{FF2B5EF4-FFF2-40B4-BE49-F238E27FC236}">
                <a16:creationId xmlns:a16="http://schemas.microsoft.com/office/drawing/2014/main" id="{B8B8D087-5B4B-8141-8DB9-81770800BD18}"/>
              </a:ext>
            </a:extLst>
          </p:cNvPr>
          <p:cNvSpPr>
            <a:spLocks noGrp="1"/>
          </p:cNvSpPr>
          <p:nvPr>
            <p:ph type="pic" sz="quarter" idx="20" hasCustomPrompt="1"/>
          </p:nvPr>
        </p:nvSpPr>
        <p:spPr>
          <a:xfrm>
            <a:off x="945642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0" name="Picture Placeholder 4">
            <a:extLst>
              <a:ext uri="{FF2B5EF4-FFF2-40B4-BE49-F238E27FC236}">
                <a16:creationId xmlns:a16="http://schemas.microsoft.com/office/drawing/2014/main" id="{BB5C1B6D-1803-8645-8E13-7DE2A58DE4D3}"/>
              </a:ext>
            </a:extLst>
          </p:cNvPr>
          <p:cNvSpPr>
            <a:spLocks noGrp="1"/>
          </p:cNvSpPr>
          <p:nvPr>
            <p:ph type="pic" sz="quarter" idx="21" hasCustomPrompt="1"/>
          </p:nvPr>
        </p:nvSpPr>
        <p:spPr>
          <a:xfrm>
            <a:off x="439674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1" name="Picture Placeholder 4">
            <a:extLst>
              <a:ext uri="{FF2B5EF4-FFF2-40B4-BE49-F238E27FC236}">
                <a16:creationId xmlns:a16="http://schemas.microsoft.com/office/drawing/2014/main" id="{285C2B50-7632-3747-84F1-900493205CDB}"/>
              </a:ext>
            </a:extLst>
          </p:cNvPr>
          <p:cNvSpPr>
            <a:spLocks noGrp="1"/>
          </p:cNvSpPr>
          <p:nvPr>
            <p:ph type="pic" sz="quarter" idx="22" hasCustomPrompt="1"/>
          </p:nvPr>
        </p:nvSpPr>
        <p:spPr>
          <a:xfrm>
            <a:off x="692658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2" name="Picture Placeholder 4">
            <a:extLst>
              <a:ext uri="{FF2B5EF4-FFF2-40B4-BE49-F238E27FC236}">
                <a16:creationId xmlns:a16="http://schemas.microsoft.com/office/drawing/2014/main" id="{B105B2B0-0C44-D34D-837F-9F695FD2187F}"/>
              </a:ext>
            </a:extLst>
          </p:cNvPr>
          <p:cNvSpPr>
            <a:spLocks noGrp="1"/>
          </p:cNvSpPr>
          <p:nvPr>
            <p:ph type="pic" sz="quarter" idx="23" hasCustomPrompt="1"/>
          </p:nvPr>
        </p:nvSpPr>
        <p:spPr>
          <a:xfrm>
            <a:off x="945642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1240515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7" hasCustomPrompt="1"/>
          </p:nvPr>
        </p:nvSpPr>
        <p:spPr>
          <a:xfrm>
            <a:off x="1866900"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Picture Placeholder 4"/>
          <p:cNvSpPr>
            <a:spLocks noGrp="1"/>
          </p:cNvSpPr>
          <p:nvPr>
            <p:ph type="pic" sz="quarter" idx="18" hasCustomPrompt="1"/>
          </p:nvPr>
        </p:nvSpPr>
        <p:spPr>
          <a:xfrm>
            <a:off x="5244737"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 name="Picture Placeholder 4"/>
          <p:cNvSpPr>
            <a:spLocks noGrp="1"/>
          </p:cNvSpPr>
          <p:nvPr>
            <p:ph type="pic" sz="quarter" idx="19" hasCustomPrompt="1"/>
          </p:nvPr>
        </p:nvSpPr>
        <p:spPr>
          <a:xfrm>
            <a:off x="8622575"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8" name="Title 4"/>
          <p:cNvSpPr>
            <a:spLocks noGrp="1"/>
          </p:cNvSpPr>
          <p:nvPr>
            <p:ph type="title" hasCustomPrompt="1"/>
          </p:nvPr>
        </p:nvSpPr>
        <p:spPr>
          <a:xfrm>
            <a:off x="1866900" y="664745"/>
            <a:ext cx="9753600" cy="757655"/>
          </a:xfrm>
        </p:spPr>
        <p:txBody>
          <a:bodyPr/>
          <a:lstStyle>
            <a:lvl1pPr>
              <a:defRPr sz="3600" spc="0"/>
            </a:lvl1pPr>
          </a:lstStyle>
          <a:p>
            <a:r>
              <a:rPr lang="en-US"/>
              <a:t>CLICK TO EDIT MASTER TITLE STYLE</a:t>
            </a:r>
          </a:p>
        </p:txBody>
      </p:sp>
      <p:sp>
        <p:nvSpPr>
          <p:cNvPr id="9" name="Content Placeholder 2">
            <a:extLst>
              <a:ext uri="{FF2B5EF4-FFF2-40B4-BE49-F238E27FC236}">
                <a16:creationId xmlns:a16="http://schemas.microsoft.com/office/drawing/2014/main" id="{68F39EDD-56E0-DB41-A5F7-712481027C17}"/>
              </a:ext>
            </a:extLst>
          </p:cNvPr>
          <p:cNvSpPr>
            <a:spLocks noGrp="1"/>
          </p:cNvSpPr>
          <p:nvPr>
            <p:ph idx="1"/>
          </p:nvPr>
        </p:nvSpPr>
        <p:spPr>
          <a:xfrm>
            <a:off x="1866900" y="4844631"/>
            <a:ext cx="9753600" cy="18014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43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a:t>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7" hasCustomPrompt="1"/>
          </p:nvPr>
        </p:nvSpPr>
        <p:spPr>
          <a:xfrm>
            <a:off x="1866901" y="1181100"/>
            <a:ext cx="1406070" cy="1406070"/>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Oval 5"/>
          <p:cNvSpPr/>
          <p:nvPr userDrawn="1"/>
        </p:nvSpPr>
        <p:spPr>
          <a:xfrm>
            <a:off x="1448707" y="762906"/>
            <a:ext cx="2242457" cy="2242457"/>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547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6" name="Picture Placeholder 4"/>
          <p:cNvSpPr>
            <a:spLocks noGrp="1"/>
          </p:cNvSpPr>
          <p:nvPr>
            <p:ph type="pic" sz="quarter" idx="11" hasCustomPrompt="1"/>
          </p:nvPr>
        </p:nvSpPr>
        <p:spPr>
          <a:xfrm>
            <a:off x="990600" y="0"/>
            <a:ext cx="11201400"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2060350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Title 4"/>
          <p:cNvSpPr>
            <a:spLocks noGrp="1"/>
          </p:cNvSpPr>
          <p:nvPr>
            <p:ph type="title" hasCustomPrompt="1"/>
          </p:nvPr>
        </p:nvSpPr>
        <p:spPr>
          <a:xfrm>
            <a:off x="1866900" y="664745"/>
            <a:ext cx="7510780" cy="1621619"/>
          </a:xfrm>
        </p:spPr>
        <p:txBody>
          <a:bodyPr/>
          <a:lstStyle>
            <a:lvl1pPr>
              <a:defRPr sz="3600" spc="0"/>
            </a:lvl1pPr>
          </a:lstStyle>
          <a:p>
            <a:r>
              <a:rPr lang="en-US"/>
              <a:t>CLICK TO EDIT MASTER TITLE STYLE</a:t>
            </a:r>
          </a:p>
        </p:txBody>
      </p:sp>
      <p:sp>
        <p:nvSpPr>
          <p:cNvPr id="10" name="Picture Placeholder 4"/>
          <p:cNvSpPr>
            <a:spLocks noGrp="1"/>
          </p:cNvSpPr>
          <p:nvPr>
            <p:ph type="pic" sz="quarter" idx="17" hasCustomPrompt="1"/>
          </p:nvPr>
        </p:nvSpPr>
        <p:spPr>
          <a:xfrm>
            <a:off x="18669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1" name="Picture Placeholder 4"/>
          <p:cNvSpPr>
            <a:spLocks noGrp="1"/>
          </p:cNvSpPr>
          <p:nvPr>
            <p:ph type="pic" sz="quarter" idx="18" hasCustomPrompt="1"/>
          </p:nvPr>
        </p:nvSpPr>
        <p:spPr>
          <a:xfrm>
            <a:off x="39433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2" name="Picture Placeholder 4"/>
          <p:cNvSpPr>
            <a:spLocks noGrp="1"/>
          </p:cNvSpPr>
          <p:nvPr>
            <p:ph type="pic" sz="quarter" idx="19" hasCustomPrompt="1"/>
          </p:nvPr>
        </p:nvSpPr>
        <p:spPr>
          <a:xfrm>
            <a:off x="60198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3" name="Picture Placeholder 4"/>
          <p:cNvSpPr>
            <a:spLocks noGrp="1"/>
          </p:cNvSpPr>
          <p:nvPr>
            <p:ph type="pic" sz="quarter" idx="20" hasCustomPrompt="1"/>
          </p:nvPr>
        </p:nvSpPr>
        <p:spPr>
          <a:xfrm>
            <a:off x="80962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4" name="Picture Placeholder 4"/>
          <p:cNvSpPr>
            <a:spLocks noGrp="1"/>
          </p:cNvSpPr>
          <p:nvPr>
            <p:ph type="pic" sz="quarter" idx="21" hasCustomPrompt="1"/>
          </p:nvPr>
        </p:nvSpPr>
        <p:spPr>
          <a:xfrm>
            <a:off x="10172700"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5" name="Picture Placeholder 4"/>
          <p:cNvSpPr>
            <a:spLocks noGrp="1"/>
          </p:cNvSpPr>
          <p:nvPr>
            <p:ph type="pic" sz="quarter" idx="22" hasCustomPrompt="1"/>
          </p:nvPr>
        </p:nvSpPr>
        <p:spPr>
          <a:xfrm>
            <a:off x="18669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6" name="Picture Placeholder 4"/>
          <p:cNvSpPr>
            <a:spLocks noGrp="1"/>
          </p:cNvSpPr>
          <p:nvPr>
            <p:ph type="pic" sz="quarter" idx="23" hasCustomPrompt="1"/>
          </p:nvPr>
        </p:nvSpPr>
        <p:spPr>
          <a:xfrm>
            <a:off x="39433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7" name="Picture Placeholder 4"/>
          <p:cNvSpPr>
            <a:spLocks noGrp="1"/>
          </p:cNvSpPr>
          <p:nvPr>
            <p:ph type="pic" sz="quarter" idx="24" hasCustomPrompt="1"/>
          </p:nvPr>
        </p:nvSpPr>
        <p:spPr>
          <a:xfrm>
            <a:off x="60198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8" name="Picture Placeholder 4"/>
          <p:cNvSpPr>
            <a:spLocks noGrp="1"/>
          </p:cNvSpPr>
          <p:nvPr>
            <p:ph type="pic" sz="quarter" idx="25" hasCustomPrompt="1"/>
          </p:nvPr>
        </p:nvSpPr>
        <p:spPr>
          <a:xfrm>
            <a:off x="80962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9" name="Picture Placeholder 4"/>
          <p:cNvSpPr>
            <a:spLocks noGrp="1"/>
          </p:cNvSpPr>
          <p:nvPr>
            <p:ph type="pic" sz="quarter" idx="26" hasCustomPrompt="1"/>
          </p:nvPr>
        </p:nvSpPr>
        <p:spPr>
          <a:xfrm>
            <a:off x="10172700"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Title 4"/>
          <p:cNvSpPr>
            <a:spLocks noGrp="1"/>
          </p:cNvSpPr>
          <p:nvPr>
            <p:ph type="title" hasCustomPrompt="1"/>
          </p:nvPr>
        </p:nvSpPr>
        <p:spPr>
          <a:xfrm>
            <a:off x="1866900" y="654585"/>
            <a:ext cx="5935980" cy="1621619"/>
          </a:xfrm>
        </p:spPr>
        <p:txBody>
          <a:bodyPr/>
          <a:lstStyle>
            <a:lvl1pPr>
              <a:defRPr sz="3600" spc="0"/>
            </a:lvl1pPr>
          </a:lstStyle>
          <a:p>
            <a:r>
              <a:rPr lang="en-US"/>
              <a:t>CLICK TO EDIT MASTER TITLE STYLE</a:t>
            </a:r>
          </a:p>
        </p:txBody>
      </p:sp>
      <p:sp>
        <p:nvSpPr>
          <p:cNvPr id="10" name="Picture Placeholder 4"/>
          <p:cNvSpPr>
            <a:spLocks noGrp="1"/>
          </p:cNvSpPr>
          <p:nvPr>
            <p:ph type="pic" sz="quarter" idx="17" hasCustomPrompt="1"/>
          </p:nvPr>
        </p:nvSpPr>
        <p:spPr>
          <a:xfrm>
            <a:off x="18669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1" name="Picture Placeholder 4"/>
          <p:cNvSpPr>
            <a:spLocks noGrp="1"/>
          </p:cNvSpPr>
          <p:nvPr>
            <p:ph type="pic" sz="quarter" idx="18" hasCustomPrompt="1"/>
          </p:nvPr>
        </p:nvSpPr>
        <p:spPr>
          <a:xfrm>
            <a:off x="39433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2" name="Picture Placeholder 4"/>
          <p:cNvSpPr>
            <a:spLocks noGrp="1"/>
          </p:cNvSpPr>
          <p:nvPr>
            <p:ph type="pic" sz="quarter" idx="19" hasCustomPrompt="1"/>
          </p:nvPr>
        </p:nvSpPr>
        <p:spPr>
          <a:xfrm>
            <a:off x="60198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3" name="Picture Placeholder 4"/>
          <p:cNvSpPr>
            <a:spLocks noGrp="1"/>
          </p:cNvSpPr>
          <p:nvPr>
            <p:ph type="pic" sz="quarter" idx="20" hasCustomPrompt="1"/>
          </p:nvPr>
        </p:nvSpPr>
        <p:spPr>
          <a:xfrm>
            <a:off x="80962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4" name="Picture Placeholder 4"/>
          <p:cNvSpPr>
            <a:spLocks noGrp="1"/>
          </p:cNvSpPr>
          <p:nvPr>
            <p:ph type="pic" sz="quarter" idx="21" hasCustomPrompt="1"/>
          </p:nvPr>
        </p:nvSpPr>
        <p:spPr>
          <a:xfrm>
            <a:off x="10172700"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Title 4"/>
          <p:cNvSpPr>
            <a:spLocks noGrp="1"/>
          </p:cNvSpPr>
          <p:nvPr>
            <p:ph type="title" hasCustomPrompt="1"/>
          </p:nvPr>
        </p:nvSpPr>
        <p:spPr>
          <a:xfrm>
            <a:off x="1866900" y="2618190"/>
            <a:ext cx="4747260" cy="1621619"/>
          </a:xfrm>
        </p:spPr>
        <p:txBody>
          <a:bodyPr/>
          <a:lstStyle>
            <a:lvl1pPr>
              <a:defRPr sz="3600" spc="0"/>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Title 4"/>
          <p:cNvSpPr>
            <a:spLocks noGrp="1"/>
          </p:cNvSpPr>
          <p:nvPr>
            <p:ph type="title" hasCustomPrompt="1"/>
          </p:nvPr>
        </p:nvSpPr>
        <p:spPr>
          <a:xfrm>
            <a:off x="1866900" y="996124"/>
            <a:ext cx="4229100" cy="1621619"/>
          </a:xfrm>
        </p:spPr>
        <p:txBody>
          <a:bodyPr/>
          <a:lstStyle>
            <a:lvl1pPr>
              <a:defRPr sz="3600" spc="0"/>
            </a:lvl1p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Title 4"/>
          <p:cNvSpPr>
            <a:spLocks noGrp="1"/>
          </p:cNvSpPr>
          <p:nvPr>
            <p:ph type="title" hasCustomPrompt="1"/>
          </p:nvPr>
        </p:nvSpPr>
        <p:spPr>
          <a:xfrm>
            <a:off x="1866900" y="671005"/>
            <a:ext cx="9753600" cy="745212"/>
          </a:xfrm>
        </p:spPr>
        <p:txBody>
          <a:bodyPr>
            <a:noAutofit/>
          </a:bodyPr>
          <a:lstStyle>
            <a:lvl1pPr algn="l">
              <a:defRPr sz="3600" spc="0"/>
            </a:lvl1pPr>
          </a:lstStyle>
          <a:p>
            <a:r>
              <a:rPr lang="en-US"/>
              <a:t>CLICK TO EDIT MASTER TITLE STYLE</a:t>
            </a:r>
          </a:p>
        </p:txBody>
      </p:sp>
      <p:sp>
        <p:nvSpPr>
          <p:cNvPr id="4" name="Text Placeholder 10">
            <a:extLst>
              <a:ext uri="{FF2B5EF4-FFF2-40B4-BE49-F238E27FC236}">
                <a16:creationId xmlns:a16="http://schemas.microsoft.com/office/drawing/2014/main" id="{67C995C6-BBB5-3B4F-9763-5F55B3916FE7}"/>
              </a:ext>
            </a:extLst>
          </p:cNvPr>
          <p:cNvSpPr>
            <a:spLocks noGrp="1"/>
          </p:cNvSpPr>
          <p:nvPr>
            <p:ph idx="1"/>
          </p:nvPr>
        </p:nvSpPr>
        <p:spPr>
          <a:xfrm>
            <a:off x="1866900" y="1661159"/>
            <a:ext cx="9753600" cy="4757717"/>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Title 4"/>
          <p:cNvSpPr>
            <a:spLocks noGrp="1"/>
          </p:cNvSpPr>
          <p:nvPr>
            <p:ph type="title" hasCustomPrompt="1"/>
          </p:nvPr>
        </p:nvSpPr>
        <p:spPr>
          <a:xfrm>
            <a:off x="1866900" y="1181100"/>
            <a:ext cx="6972300" cy="1621619"/>
          </a:xfrm>
        </p:spPr>
        <p:txBody>
          <a:bodyPr/>
          <a:lstStyle>
            <a:lvl1pPr>
              <a:defRPr sz="3600"/>
            </a:lvl1pPr>
          </a:lstStyle>
          <a:p>
            <a:r>
              <a:rPr lang="en-US"/>
              <a:t>CLICK TO EDIT MASTER TITLE STYLE</a:t>
            </a:r>
          </a:p>
        </p:txBody>
      </p:sp>
      <p:sp>
        <p:nvSpPr>
          <p:cNvPr id="6" name="Picture Placeholder 4"/>
          <p:cNvSpPr>
            <a:spLocks noGrp="1"/>
          </p:cNvSpPr>
          <p:nvPr>
            <p:ph type="pic" sz="quarter" idx="11" hasCustomPrompt="1"/>
          </p:nvPr>
        </p:nvSpPr>
        <p:spPr>
          <a:xfrm>
            <a:off x="990600" y="3927944"/>
            <a:ext cx="11201400" cy="293005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Tree>
    <p:extLst>
      <p:ext uri="{BB962C8B-B14F-4D97-AF65-F5344CB8AC3E}">
        <p14:creationId xmlns:p14="http://schemas.microsoft.com/office/powerpoint/2010/main" val="498607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990600" y="4055602"/>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Picture Placeholder 4"/>
          <p:cNvSpPr>
            <a:spLocks noGrp="1"/>
          </p:cNvSpPr>
          <p:nvPr>
            <p:ph type="pic" sz="quarter" idx="12" hasCustomPrompt="1"/>
          </p:nvPr>
        </p:nvSpPr>
        <p:spPr>
          <a:xfrm>
            <a:off x="4738977" y="4055602"/>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 name="Picture Placeholder 4"/>
          <p:cNvSpPr>
            <a:spLocks noGrp="1"/>
          </p:cNvSpPr>
          <p:nvPr>
            <p:ph type="pic" sz="quarter" idx="13" hasCustomPrompt="1"/>
          </p:nvPr>
        </p:nvSpPr>
        <p:spPr>
          <a:xfrm>
            <a:off x="8487355" y="4055602"/>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8" name="Title 4"/>
          <p:cNvSpPr>
            <a:spLocks noGrp="1"/>
          </p:cNvSpPr>
          <p:nvPr>
            <p:ph type="title" hasCustomPrompt="1"/>
          </p:nvPr>
        </p:nvSpPr>
        <p:spPr>
          <a:xfrm>
            <a:off x="1866900" y="441411"/>
            <a:ext cx="9753600" cy="810810"/>
          </a:xfrm>
        </p:spPr>
        <p:txBody>
          <a:bodyPr/>
          <a:lstStyle>
            <a:lvl1pPr>
              <a:defRPr sz="3600" spc="0"/>
            </a:lvl1pPr>
          </a:lstStyle>
          <a:p>
            <a:r>
              <a:rPr lang="en-US"/>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1493520"/>
            <a:ext cx="975360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66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990600" y="1349951"/>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Picture Placeholder 4"/>
          <p:cNvSpPr>
            <a:spLocks noGrp="1"/>
          </p:cNvSpPr>
          <p:nvPr>
            <p:ph type="pic" sz="quarter" idx="12" hasCustomPrompt="1"/>
          </p:nvPr>
        </p:nvSpPr>
        <p:spPr>
          <a:xfrm>
            <a:off x="4738977" y="1349951"/>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7" name="Picture Placeholder 4"/>
          <p:cNvSpPr>
            <a:spLocks noGrp="1"/>
          </p:cNvSpPr>
          <p:nvPr>
            <p:ph type="pic" sz="quarter" idx="13" hasCustomPrompt="1"/>
          </p:nvPr>
        </p:nvSpPr>
        <p:spPr>
          <a:xfrm>
            <a:off x="8487355" y="1349951"/>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8" name="Title 4"/>
          <p:cNvSpPr>
            <a:spLocks noGrp="1"/>
          </p:cNvSpPr>
          <p:nvPr>
            <p:ph type="title" hasCustomPrompt="1"/>
          </p:nvPr>
        </p:nvSpPr>
        <p:spPr>
          <a:xfrm>
            <a:off x="1866900" y="441411"/>
            <a:ext cx="9753600" cy="810810"/>
          </a:xfrm>
        </p:spPr>
        <p:txBody>
          <a:bodyPr/>
          <a:lstStyle>
            <a:lvl1pPr>
              <a:defRPr sz="3600"/>
            </a:lvl1pPr>
          </a:lstStyle>
          <a:p>
            <a:r>
              <a:rPr lang="en-US"/>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4500542"/>
            <a:ext cx="9753600" cy="20504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444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a:p>
        </p:txBody>
      </p:sp>
      <p:sp>
        <p:nvSpPr>
          <p:cNvPr id="7" name="Picture Placeholder 4"/>
          <p:cNvSpPr>
            <a:spLocks noGrp="1"/>
          </p:cNvSpPr>
          <p:nvPr>
            <p:ph type="pic" sz="quarter" idx="13" hasCustomPrompt="1"/>
          </p:nvPr>
        </p:nvSpPr>
        <p:spPr>
          <a:xfrm>
            <a:off x="7843520" y="0"/>
            <a:ext cx="4348481" cy="685446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8" name="Title 4"/>
          <p:cNvSpPr>
            <a:spLocks noGrp="1"/>
          </p:cNvSpPr>
          <p:nvPr>
            <p:ph type="title" hasCustomPrompt="1"/>
          </p:nvPr>
        </p:nvSpPr>
        <p:spPr>
          <a:xfrm>
            <a:off x="1866900" y="664930"/>
            <a:ext cx="5570220" cy="1387389"/>
          </a:xfrm>
        </p:spPr>
        <p:txBody>
          <a:bodyPr/>
          <a:lstStyle>
            <a:lvl1pPr>
              <a:defRPr sz="3600" spc="0"/>
            </a:lvl1pPr>
          </a:lstStyle>
          <a:p>
            <a:r>
              <a:rPr lang="en-US"/>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2157025"/>
            <a:ext cx="5570220" cy="40507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104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6900" y="994934"/>
            <a:ext cx="9753600" cy="1487862"/>
          </a:xfrm>
          <a:prstGeom prst="rect">
            <a:avLst/>
          </a:prstGeom>
          <a:effectLst/>
        </p:spPr>
        <p:txBody>
          <a:bodyPr vert="horz" lIns="0" tIns="192024" rIns="0" bIns="0" rtlCol="0" anchor="t" anchorCtr="0">
            <a:noAutofit/>
          </a:bodyPr>
          <a:lstStyle/>
          <a:p>
            <a:r>
              <a:rPr lang="en-US"/>
              <a:t>YOUR TITLE HERE</a:t>
            </a:r>
          </a:p>
        </p:txBody>
      </p:sp>
      <p:sp>
        <p:nvSpPr>
          <p:cNvPr id="6" name="Номер слайда 21"/>
          <p:cNvSpPr>
            <a:spLocks noGrp="1"/>
          </p:cNvSpPr>
          <p:nvPr>
            <p:ph type="sldNum" sz="quarter" idx="4"/>
          </p:nvPr>
        </p:nvSpPr>
        <p:spPr>
          <a:xfrm>
            <a:off x="235873" y="6418877"/>
            <a:ext cx="513735" cy="227164"/>
          </a:xfrm>
          <a:prstGeom prst="rect">
            <a:avLst/>
          </a:prstGeom>
          <a:noFill/>
        </p:spPr>
        <p:txBody>
          <a:bodyPr vert="horz" lIns="0" tIns="0" rIns="0" bIns="0" rtlCol="0" anchor="ctr"/>
          <a:lstStyle>
            <a:lvl1pPr algn="ctr">
              <a:defRPr sz="1000" b="0" i="0">
                <a:solidFill>
                  <a:schemeClr val="tx1">
                    <a:alpha val="70000"/>
                  </a:schemeClr>
                </a:solidFill>
                <a:latin typeface="Arial" panose="020B0604020202020204" pitchFamily="34" charset="0"/>
                <a:ea typeface="Arial" panose="020B0604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1" name="Text Placeholder 10"/>
          <p:cNvSpPr>
            <a:spLocks noGrp="1"/>
          </p:cNvSpPr>
          <p:nvPr>
            <p:ph type="body" idx="1"/>
          </p:nvPr>
        </p:nvSpPr>
        <p:spPr>
          <a:xfrm>
            <a:off x="1866900" y="2514600"/>
            <a:ext cx="9753600" cy="3110442"/>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985480" y="0"/>
            <a:ext cx="0" cy="6858000"/>
          </a:xfrm>
          <a:prstGeom prst="line">
            <a:avLst/>
          </a:prstGeom>
          <a:ln>
            <a:solidFill>
              <a:srgbClr val="EE302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5E9AFA-5FE4-944B-BC1C-BFB852B88888}"/>
              </a:ext>
            </a:extLst>
          </p:cNvPr>
          <p:cNvSpPr txBox="1"/>
          <p:nvPr userDrawn="1"/>
        </p:nvSpPr>
        <p:spPr>
          <a:xfrm rot="5400000">
            <a:off x="-2107580" y="2687443"/>
            <a:ext cx="5185317" cy="276999"/>
          </a:xfrm>
          <a:prstGeom prst="rect">
            <a:avLst/>
          </a:prstGeom>
          <a:noFill/>
        </p:spPr>
        <p:txBody>
          <a:bodyPr wrap="square" rtlCol="0">
            <a:spAutoFit/>
          </a:bodyPr>
          <a:lstStyle/>
          <a:p>
            <a:r>
              <a:rPr lang="en-US" sz="1200" spc="300">
                <a:solidFill>
                  <a:srgbClr val="EE3024"/>
                </a:solidFill>
                <a:latin typeface="Arial" panose="020B0604020202020204" pitchFamily="34" charset="0"/>
                <a:cs typeface="Arial" panose="020B0604020202020204" pitchFamily="34" charset="0"/>
              </a:rPr>
              <a:t>X   STRATHCLYDE BUSINESS SCHOOL</a:t>
            </a:r>
          </a:p>
        </p:txBody>
      </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23" r:id="rId1"/>
    <p:sldLayoutId id="2147484035" r:id="rId2"/>
    <p:sldLayoutId id="2147484011" r:id="rId3"/>
    <p:sldLayoutId id="2147484012" r:id="rId4"/>
    <p:sldLayoutId id="2147484013" r:id="rId5"/>
    <p:sldLayoutId id="2147484014" r:id="rId6"/>
    <p:sldLayoutId id="2147484015" r:id="rId7"/>
    <p:sldLayoutId id="2147484073" r:id="rId8"/>
    <p:sldLayoutId id="2147484074" r:id="rId9"/>
    <p:sldLayoutId id="2147484076" r:id="rId10"/>
    <p:sldLayoutId id="2147484016" r:id="rId11"/>
    <p:sldLayoutId id="2147484048" r:id="rId12"/>
    <p:sldLayoutId id="2147484024" r:id="rId13"/>
    <p:sldLayoutId id="2147484078" r:id="rId14"/>
    <p:sldLayoutId id="2147484029" r:id="rId15"/>
    <p:sldLayoutId id="2147484075" r:id="rId16"/>
    <p:sldLayoutId id="2147484040" r:id="rId17"/>
    <p:sldLayoutId id="2147484030" r:id="rId18"/>
    <p:sldLayoutId id="2147484031" r:id="rId19"/>
    <p:sldLayoutId id="2147484032" r:id="rId20"/>
    <p:sldLayoutId id="2147484077" r:id="rId21"/>
    <p:sldLayoutId id="2147484036" r:id="rId22"/>
    <p:sldLayoutId id="2147484044" r:id="rId23"/>
    <p:sldLayoutId id="2147484045" r:id="rId24"/>
    <p:sldLayoutId id="2147484046" r:id="rId25"/>
    <p:sldLayoutId id="2147484049" r:id="rId26"/>
    <p:sldLayoutId id="2147484050" r:id="rId27"/>
  </p:sldLayoutIdLst>
  <p:hf hdr="0" ftr="0" dt="0"/>
  <p:txStyles>
    <p:title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p:titleStyle>
    <p:bodyStyle>
      <a:lvl1pPr marL="0" indent="0" algn="l" defTabSz="914318" rtl="0" eaLnBrk="1" latinLnBrk="0" hangingPunct="1">
        <a:lnSpc>
          <a:spcPct val="120000"/>
        </a:lnSpc>
        <a:spcBef>
          <a:spcPts val="1000"/>
        </a:spcBef>
        <a:buClr>
          <a:srgbClr val="0177AD"/>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177AD"/>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177AD"/>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177AD"/>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177AD"/>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28" pos="624" userDrawn="1">
          <p15:clr>
            <a:srgbClr val="F26B43"/>
          </p15:clr>
        </p15:guide>
        <p15:guide id="29" pos="7320" userDrawn="1">
          <p15:clr>
            <a:srgbClr val="F26B43"/>
          </p15:clr>
        </p15:guide>
        <p15:guide id="48" pos="1176" userDrawn="1">
          <p15:clr>
            <a:srgbClr val="F26B43"/>
          </p15:clr>
        </p15:guide>
        <p15:guide id="51" orient="horz" pos="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6.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3.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5">
            <a:extLst>
              <a:ext uri="{FF2B5EF4-FFF2-40B4-BE49-F238E27FC236}">
                <a16:creationId xmlns:a16="http://schemas.microsoft.com/office/drawing/2014/main" id="{4F183323-F61F-2844-A2C6-683FFA5DFCF0}"/>
              </a:ext>
            </a:extLst>
          </p:cNvPr>
          <p:cNvPicPr>
            <a:picLocks noChangeAspect="1"/>
          </p:cNvPicPr>
          <p:nvPr/>
        </p:nvPicPr>
        <p:blipFill rotWithShape="1">
          <a:blip r:embed="rId2">
            <a:extLst>
              <a:ext uri="{28A0092B-C50C-407E-A947-70E740481C1C}">
                <a14:useLocalDpi xmlns:a14="http://schemas.microsoft.com/office/drawing/2010/main" val="0"/>
              </a:ext>
            </a:extLst>
          </a:blip>
          <a:srcRect l="61" t="7401" r="1" b="17357"/>
          <a:stretch/>
        </p:blipFill>
        <p:spPr>
          <a:xfrm>
            <a:off x="0" y="0"/>
            <a:ext cx="12191995" cy="6858000"/>
          </a:xfrm>
          <a:prstGeom prst="rect">
            <a:avLst/>
          </a:prstGeom>
        </p:spPr>
      </p:pic>
      <p:sp>
        <p:nvSpPr>
          <p:cNvPr id="12" name="Rectangle 11">
            <a:extLst>
              <a:ext uri="{FF2B5EF4-FFF2-40B4-BE49-F238E27FC236}">
                <a16:creationId xmlns:a16="http://schemas.microsoft.com/office/drawing/2014/main" id="{84ECAD45-AA33-C745-9964-06DF21E09A84}"/>
              </a:ext>
            </a:extLst>
          </p:cNvPr>
          <p:cNvSpPr/>
          <p:nvPr/>
        </p:nvSpPr>
        <p:spPr>
          <a:xfrm>
            <a:off x="0" y="0"/>
            <a:ext cx="12217869" cy="7091284"/>
          </a:xfrm>
          <a:prstGeom prst="rect">
            <a:avLst/>
          </a:prstGeom>
          <a:solidFill>
            <a:srgbClr val="EE302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a:t>
            </a:fld>
            <a:endParaRPr lang="en-US">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26385C-432A-3144-9F69-E71B7958A415}"/>
              </a:ext>
            </a:extLst>
          </p:cNvPr>
          <p:cNvSpPr txBox="1"/>
          <p:nvPr/>
        </p:nvSpPr>
        <p:spPr>
          <a:xfrm rot="5400000">
            <a:off x="-2107580" y="2687443"/>
            <a:ext cx="5185317" cy="276999"/>
          </a:xfrm>
          <a:prstGeom prst="rect">
            <a:avLst/>
          </a:prstGeom>
          <a:noFill/>
        </p:spPr>
        <p:txBody>
          <a:bodyPr wrap="square" rtlCol="0">
            <a:spAutoFit/>
          </a:bodyPr>
          <a:lstStyle/>
          <a:p>
            <a:r>
              <a:rPr lang="en-US" sz="1200" spc="300">
                <a:solidFill>
                  <a:schemeClr val="bg1"/>
                </a:solidFill>
                <a:latin typeface="Montserrat" pitchFamily="2" charset="77"/>
              </a:rPr>
              <a:t>X</a:t>
            </a:r>
            <a:r>
              <a:rPr lang="en-US" sz="1200" spc="300"/>
              <a:t>  </a:t>
            </a:r>
            <a:r>
              <a:rPr lang="en-US" sz="1200" spc="300">
                <a:solidFill>
                  <a:schemeClr val="bg1"/>
                </a:solidFill>
              </a:rPr>
              <a:t> THE PLACE OF USEFUL LEARNING</a:t>
            </a:r>
          </a:p>
        </p:txBody>
      </p:sp>
      <p:pic>
        <p:nvPicPr>
          <p:cNvPr id="15" name="Picture 14">
            <a:extLst>
              <a:ext uri="{FF2B5EF4-FFF2-40B4-BE49-F238E27FC236}">
                <a16:creationId xmlns:a16="http://schemas.microsoft.com/office/drawing/2014/main" id="{7A0D6BCB-A5D5-804A-A7EA-84EA82794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934" y="544397"/>
            <a:ext cx="2065663" cy="1561670"/>
          </a:xfrm>
          <a:prstGeom prst="rect">
            <a:avLst/>
          </a:prstGeom>
        </p:spPr>
      </p:pic>
      <p:sp>
        <p:nvSpPr>
          <p:cNvPr id="16" name="Title 2">
            <a:extLst>
              <a:ext uri="{FF2B5EF4-FFF2-40B4-BE49-F238E27FC236}">
                <a16:creationId xmlns:a16="http://schemas.microsoft.com/office/drawing/2014/main" id="{9CDDADF0-8D2D-044D-A74A-98636F727B38}"/>
              </a:ext>
            </a:extLst>
          </p:cNvPr>
          <p:cNvSpPr txBox="1">
            <a:spLocks/>
          </p:cNvSpPr>
          <p:nvPr/>
        </p:nvSpPr>
        <p:spPr>
          <a:xfrm>
            <a:off x="2011864" y="2569184"/>
            <a:ext cx="7735715" cy="2768137"/>
          </a:xfrm>
          <a:prstGeom prst="rect">
            <a:avLst/>
          </a:prstGeom>
          <a:ln>
            <a:noFill/>
          </a:ln>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7200" spc="0" dirty="0">
                <a:ln w="22225">
                  <a:solidFill>
                    <a:schemeClr val="bg2"/>
                  </a:solidFill>
                </a:ln>
                <a:noFill/>
              </a:rPr>
              <a:t>Scottish Water BBN</a:t>
            </a:r>
            <a:endParaRPr lang="en-US" sz="7200" spc="0" dirty="0">
              <a:solidFill>
                <a:schemeClr val="bg1"/>
              </a:solidFill>
            </a:endParaRPr>
          </a:p>
          <a:p>
            <a:r>
              <a:rPr lang="en-US" sz="7200" spc="0" dirty="0">
                <a:solidFill>
                  <a:schemeClr val="bg1"/>
                </a:solidFill>
              </a:rPr>
              <a:t>Presentation</a:t>
            </a:r>
          </a:p>
        </p:txBody>
      </p:sp>
    </p:spTree>
    <p:extLst>
      <p:ext uri="{BB962C8B-B14F-4D97-AF65-F5344CB8AC3E}">
        <p14:creationId xmlns:p14="http://schemas.microsoft.com/office/powerpoint/2010/main" val="1773102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42D5144-96B9-0A49-BE00-69E37D2D5823}"/>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a:stretch/>
        </p:blipFill>
        <p:spPr>
          <a:xfrm>
            <a:off x="1488236" y="0"/>
            <a:ext cx="4572407" cy="6858000"/>
          </a:xfrm>
          <a:prstGeom prst="rect">
            <a:avLst/>
          </a:prstGeom>
        </p:spPr>
      </p:pic>
      <p:sp>
        <p:nvSpPr>
          <p:cNvPr id="2" name="Slide Number Placeholder 1">
            <a:extLst>
              <a:ext uri="{FF2B5EF4-FFF2-40B4-BE49-F238E27FC236}">
                <a16:creationId xmlns:a16="http://schemas.microsoft.com/office/drawing/2014/main" id="{18E057C5-5E79-EB40-89EB-3C2E331DDBF0}"/>
              </a:ext>
            </a:extLst>
          </p:cNvPr>
          <p:cNvSpPr>
            <a:spLocks noGrp="1"/>
          </p:cNvSpPr>
          <p:nvPr>
            <p:ph type="sldNum" sz="quarter" idx="10"/>
          </p:nvPr>
        </p:nvSpPr>
        <p:spPr/>
        <p:txBody>
          <a:bodyPr/>
          <a:lstStyle/>
          <a:p>
            <a:fld id="{D8D877B3-D348-4611-9BDB-C5374591D951}" type="slidenum">
              <a:rPr lang="en-US" smtClean="0"/>
              <a:pPr/>
              <a:t>2</a:t>
            </a:fld>
            <a:endParaRPr lang="en-US"/>
          </a:p>
        </p:txBody>
      </p:sp>
      <p:sp>
        <p:nvSpPr>
          <p:cNvPr id="4" name="Title 3">
            <a:extLst>
              <a:ext uri="{FF2B5EF4-FFF2-40B4-BE49-F238E27FC236}">
                <a16:creationId xmlns:a16="http://schemas.microsoft.com/office/drawing/2014/main" id="{8C191E36-0C0D-8246-98FF-61FBB5CBAE22}"/>
              </a:ext>
            </a:extLst>
          </p:cNvPr>
          <p:cNvSpPr>
            <a:spLocks noGrp="1"/>
          </p:cNvSpPr>
          <p:nvPr>
            <p:ph type="title"/>
          </p:nvPr>
        </p:nvSpPr>
        <p:spPr>
          <a:xfrm>
            <a:off x="5206448" y="751508"/>
            <a:ext cx="6849428" cy="2438731"/>
          </a:xfrm>
          <a:ln>
            <a:noFill/>
          </a:ln>
        </p:spPr>
        <p:txBody>
          <a:bodyPr/>
          <a:lstStyle/>
          <a:p>
            <a:pPr algn="l"/>
            <a:r>
              <a:rPr lang="en-GB" dirty="0">
                <a:ln>
                  <a:solidFill>
                    <a:schemeClr val="bg2"/>
                  </a:solidFill>
                </a:ln>
                <a:effectLst>
                  <a:outerShdw blurRad="38100" dist="38100" dir="2700000" algn="tl">
                    <a:srgbClr val="000000">
                      <a:alpha val="43137"/>
                    </a:srgbClr>
                  </a:outerShdw>
                </a:effectLst>
              </a:rPr>
              <a:t>Scottish Water and Bacteriological Risk</a:t>
            </a:r>
            <a:endParaRPr lang="en-US" dirty="0">
              <a:ln>
                <a:solidFill>
                  <a:schemeClr val="bg2"/>
                </a:solidFill>
              </a:ln>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1C9BA384-1400-F642-B1B0-3BCDBA0E71FF}"/>
              </a:ext>
            </a:extLst>
          </p:cNvPr>
          <p:cNvSpPr>
            <a:spLocks noGrp="1"/>
          </p:cNvSpPr>
          <p:nvPr>
            <p:ph idx="1"/>
          </p:nvPr>
        </p:nvSpPr>
        <p:spPr/>
        <p:txBody>
          <a:bodyPr/>
          <a:lstStyle/>
          <a:p>
            <a:pPr marL="0" indent="0">
              <a:spcBef>
                <a:spcPts val="0"/>
              </a:spcBef>
              <a:buNone/>
            </a:pPr>
            <a:r>
              <a:rPr lang="en-US" sz="3200" dirty="0"/>
              <a:t>How to predict when a failure in water quality will occur by using a Bayesian Belief Network</a:t>
            </a:r>
          </a:p>
        </p:txBody>
      </p:sp>
      <p:pic>
        <p:nvPicPr>
          <p:cNvPr id="7" name="Audio 6">
            <a:hlinkClick r:id="" action="ppaction://media"/>
            <a:extLst>
              <a:ext uri="{FF2B5EF4-FFF2-40B4-BE49-F238E27FC236}">
                <a16:creationId xmlns:a16="http://schemas.microsoft.com/office/drawing/2014/main" id="{907D6D08-4E49-4064-A47E-7091A66954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13602663"/>
      </p:ext>
    </p:extLst>
  </p:cSld>
  <p:clrMapOvr>
    <a:masterClrMapping/>
  </p:clrMapOvr>
  <mc:AlternateContent xmlns:mc="http://schemas.openxmlformats.org/markup-compatibility/2006">
    <mc:Choice xmlns:p14="http://schemas.microsoft.com/office/powerpoint/2010/main" Requires="p14">
      <p:transition spd="slow" p14:dur="2000" advTm="8067"/>
    </mc:Choice>
    <mc:Fallback>
      <p:transition spd="slow" advTm="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51E89716-4F1F-454B-AD56-07FE1DAF4D0C}"/>
              </a:ext>
            </a:extLst>
          </p:cNvPr>
          <p:cNvSpPr>
            <a:spLocks noGrp="1"/>
          </p:cNvSpPr>
          <p:nvPr>
            <p:ph type="sldNum" sz="quarter" idx="10"/>
          </p:nvPr>
        </p:nvSpPr>
        <p:spPr/>
        <p:txBody>
          <a:bodyPr/>
          <a:lstStyle/>
          <a:p>
            <a:fld id="{D8D877B3-D348-4611-9BDB-C5374591D951}" type="slidenum">
              <a:rPr lang="en-US" smtClean="0"/>
              <a:pPr/>
              <a:t>3</a:t>
            </a:fld>
            <a:endParaRPr lang="en-US"/>
          </a:p>
        </p:txBody>
      </p:sp>
      <p:sp>
        <p:nvSpPr>
          <p:cNvPr id="11" name="Title 2">
            <a:extLst>
              <a:ext uri="{FF2B5EF4-FFF2-40B4-BE49-F238E27FC236}">
                <a16:creationId xmlns:a16="http://schemas.microsoft.com/office/drawing/2014/main" id="{4B4AB9FD-E2A2-F54F-B8A0-EE923BAD1F1C}"/>
              </a:ext>
            </a:extLst>
          </p:cNvPr>
          <p:cNvSpPr>
            <a:spLocks noGrp="1"/>
          </p:cNvSpPr>
          <p:nvPr>
            <p:ph type="title"/>
          </p:nvPr>
        </p:nvSpPr>
        <p:spPr>
          <a:xfrm>
            <a:off x="1866900" y="1188625"/>
            <a:ext cx="3193473" cy="1965122"/>
          </a:xfrm>
        </p:spPr>
        <p:txBody>
          <a:bodyPr/>
          <a:lstStyle/>
          <a:p>
            <a:r>
              <a:rPr lang="en-US" spc="0" dirty="0">
                <a:ln>
                  <a:solidFill>
                    <a:schemeClr val="bg2"/>
                  </a:solidFill>
                </a:ln>
                <a:effectLst>
                  <a:outerShdw blurRad="38100" dist="38100" dir="2700000" algn="tl">
                    <a:srgbClr val="000000">
                      <a:alpha val="43137"/>
                    </a:srgbClr>
                  </a:outerShdw>
                </a:effectLst>
              </a:rPr>
              <a:t>Data Handling Choices Made</a:t>
            </a:r>
            <a:endParaRPr lang="en-US" spc="0" dirty="0">
              <a:ln>
                <a:solidFill>
                  <a:schemeClr val="bg2"/>
                </a:solidFill>
              </a:ln>
              <a:solidFill>
                <a:schemeClr val="accent1"/>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1508B883-589D-4E46-BFE4-3884BE15A3D1}"/>
              </a:ext>
            </a:extLst>
          </p:cNvPr>
          <p:cNvSpPr txBox="1"/>
          <p:nvPr/>
        </p:nvSpPr>
        <p:spPr>
          <a:xfrm>
            <a:off x="4751782" y="548307"/>
            <a:ext cx="6351647" cy="5761385"/>
          </a:xfrm>
          <a:prstGeom prst="rect">
            <a:avLst/>
          </a:prstGeom>
          <a:noFill/>
        </p:spPr>
        <p:txBody>
          <a:bodyPr wrap="square" lIns="0" rIns="0" numCol="3" spcCol="180000" rtlCol="0">
            <a:spAutoFit/>
          </a:bodyPr>
          <a:lstStyle/>
          <a:p>
            <a:pPr>
              <a:lnSpc>
                <a:spcPct val="120000"/>
              </a:lnSpc>
            </a:pPr>
            <a:r>
              <a:rPr lang="en-GB" sz="1100" dirty="0">
                <a:solidFill>
                  <a:schemeClr val="tx1">
                    <a:alpha val="80000"/>
                  </a:schemeClr>
                </a:solidFill>
              </a:rPr>
              <a:t>We began by selecting the variables to include and exclude from the model:</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Initially </a:t>
            </a:r>
            <a:r>
              <a:rPr lang="en-GB" sz="1100" dirty="0" err="1">
                <a:solidFill>
                  <a:schemeClr val="tx1">
                    <a:alpha val="80000"/>
                  </a:schemeClr>
                </a:solidFill>
              </a:rPr>
              <a:t>wtw_mains.power</a:t>
            </a:r>
            <a:r>
              <a:rPr lang="en-GB" sz="1100" dirty="0">
                <a:solidFill>
                  <a:schemeClr val="tx1">
                    <a:alpha val="80000"/>
                  </a:schemeClr>
                </a:solidFill>
              </a:rPr>
              <a:t> was excluded from the variables as it has a consistent value of 1 for all readings and therefore should have no effect on the other variables</a:t>
            </a:r>
          </a:p>
          <a:p>
            <a:pPr>
              <a:lnSpc>
                <a:spcPct val="120000"/>
              </a:lnSpc>
            </a:pPr>
            <a:endParaRPr lang="en-GB" sz="1100" dirty="0">
              <a:solidFill>
                <a:schemeClr val="tx1">
                  <a:alpha val="80000"/>
                </a:schemeClr>
              </a:solidFill>
            </a:endParaRPr>
          </a:p>
          <a:p>
            <a:pPr>
              <a:lnSpc>
                <a:spcPct val="120000"/>
              </a:lnSpc>
            </a:pPr>
            <a:r>
              <a:rPr lang="en-GB" sz="1100" dirty="0" err="1">
                <a:solidFill>
                  <a:schemeClr val="tx1">
                    <a:alpha val="80000"/>
                  </a:schemeClr>
                </a:solidFill>
              </a:rPr>
              <a:t>Srs_fails_in_previous</a:t>
            </a:r>
            <a:r>
              <a:rPr lang="en-GB" sz="1100" dirty="0">
                <a:solidFill>
                  <a:schemeClr val="tx1">
                    <a:alpha val="80000"/>
                  </a:schemeClr>
                </a:solidFill>
              </a:rPr>
              <a:t> year was dropped as the cumulative total fails were also available and this would reduce the risk of multicollinearity. </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The </a:t>
            </a:r>
            <a:r>
              <a:rPr lang="en-GB" sz="1100" dirty="0" err="1">
                <a:solidFill>
                  <a:schemeClr val="tx1">
                    <a:alpha val="80000"/>
                  </a:schemeClr>
                </a:solidFill>
              </a:rPr>
              <a:t>srs_sample_month</a:t>
            </a:r>
            <a:r>
              <a:rPr lang="en-GB" sz="1100" dirty="0">
                <a:solidFill>
                  <a:schemeClr val="tx1">
                    <a:alpha val="80000"/>
                  </a:schemeClr>
                </a:solidFill>
              </a:rPr>
              <a:t> was also dropped as to model any time-based dependencies would require a Dynamic Bayesian Network which is beyond the scope of this assignment.</a:t>
            </a:r>
          </a:p>
          <a:p>
            <a:pPr>
              <a:lnSpc>
                <a:spcPct val="120000"/>
              </a:lnSpc>
            </a:pPr>
            <a:endParaRPr lang="en-US" sz="1100" dirty="0">
              <a:solidFill>
                <a:schemeClr val="tx1">
                  <a:alpha val="80000"/>
                </a:schemeClr>
              </a:solidFill>
            </a:endParaRPr>
          </a:p>
          <a:p>
            <a:pPr>
              <a:lnSpc>
                <a:spcPct val="120000"/>
              </a:lnSpc>
            </a:pPr>
            <a:r>
              <a:rPr lang="en-GB" sz="1100" dirty="0">
                <a:solidFill>
                  <a:schemeClr val="tx1">
                    <a:alpha val="80000"/>
                  </a:schemeClr>
                </a:solidFill>
              </a:rPr>
              <a:t>After dropping these more obvious variables we then used the steps module in R to systematically remove variables one at a time by comparing models with different combinations of variables and rejecting any that failed the F test. </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After carrying this out we were left with 33 variables which we decided to proceed with.</a:t>
            </a:r>
          </a:p>
          <a:p>
            <a:pPr>
              <a:lnSpc>
                <a:spcPct val="120000"/>
              </a:lnSpc>
            </a:pPr>
            <a:r>
              <a:rPr lang="en-GB" sz="1100" dirty="0">
                <a:solidFill>
                  <a:schemeClr val="tx1">
                    <a:alpha val="80000"/>
                  </a:schemeClr>
                </a:solidFill>
              </a:rPr>
              <a:t>As there were many continuous variables these had to be discretised to allow for them to be understood by the </a:t>
            </a:r>
            <a:r>
              <a:rPr lang="en-GB" sz="1100" dirty="0" err="1">
                <a:solidFill>
                  <a:schemeClr val="tx1">
                    <a:alpha val="80000"/>
                  </a:schemeClr>
                </a:solidFill>
              </a:rPr>
              <a:t>BNNlearn</a:t>
            </a:r>
            <a:r>
              <a:rPr lang="en-GB" sz="1100" dirty="0">
                <a:solidFill>
                  <a:schemeClr val="tx1">
                    <a:alpha val="80000"/>
                  </a:schemeClr>
                </a:solidFill>
              </a:rPr>
              <a:t> package. </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By making use of </a:t>
            </a:r>
            <a:r>
              <a:rPr lang="en-GB" sz="1100" dirty="0" err="1">
                <a:solidFill>
                  <a:schemeClr val="tx1">
                    <a:alpha val="80000"/>
                  </a:schemeClr>
                </a:solidFill>
              </a:rPr>
              <a:t>GeNie</a:t>
            </a:r>
            <a:r>
              <a:rPr lang="en-GB" sz="1100" dirty="0">
                <a:solidFill>
                  <a:schemeClr val="tx1">
                    <a:alpha val="80000"/>
                  </a:schemeClr>
                </a:solidFill>
              </a:rPr>
              <a:t>, the columns were analysed for all the values present and then discretised, with the reasoning behind some of the key variables discretised explained below:</a:t>
            </a:r>
          </a:p>
          <a:p>
            <a:pPr marL="171450" indent="-171450">
              <a:lnSpc>
                <a:spcPct val="120000"/>
              </a:lnSpc>
              <a:buFont typeface="Arial" panose="020B0604020202020204" pitchFamily="34" charset="0"/>
              <a:buChar char="•"/>
            </a:pPr>
            <a:r>
              <a:rPr lang="en-GB" sz="1100" dirty="0">
                <a:solidFill>
                  <a:schemeClr val="tx1">
                    <a:alpha val="80000"/>
                  </a:schemeClr>
                </a:solidFill>
              </a:rPr>
              <a:t>Chlorine based off safety limits- safe and dangerous</a:t>
            </a:r>
          </a:p>
          <a:p>
            <a:pPr marL="171450" indent="-171450">
              <a:lnSpc>
                <a:spcPct val="120000"/>
              </a:lnSpc>
              <a:buFont typeface="Arial" panose="020B0604020202020204" pitchFamily="34" charset="0"/>
              <a:buChar char="•"/>
            </a:pPr>
            <a:r>
              <a:rPr lang="en-GB" sz="1100" dirty="0">
                <a:solidFill>
                  <a:schemeClr val="tx1">
                    <a:alpha val="80000"/>
                  </a:schemeClr>
                </a:solidFill>
              </a:rPr>
              <a:t>Coliforms as should be 0 present - safe and dangerous</a:t>
            </a:r>
          </a:p>
          <a:p>
            <a:pPr marL="171450" indent="-171450">
              <a:lnSpc>
                <a:spcPct val="120000"/>
              </a:lnSpc>
              <a:buFont typeface="Arial" panose="020B0604020202020204" pitchFamily="34" charset="0"/>
              <a:buChar char="•"/>
            </a:pPr>
            <a:r>
              <a:rPr lang="en-GB" sz="1100" dirty="0">
                <a:solidFill>
                  <a:schemeClr val="tx1">
                    <a:alpha val="80000"/>
                  </a:schemeClr>
                </a:solidFill>
              </a:rPr>
              <a:t>Cell counts as should be below 10,000 otherwise significant</a:t>
            </a:r>
          </a:p>
          <a:p>
            <a:pPr marL="171450" indent="-171450">
              <a:lnSpc>
                <a:spcPct val="120000"/>
              </a:lnSpc>
              <a:buFont typeface="Arial" panose="020B0604020202020204" pitchFamily="34" charset="0"/>
              <a:buChar char="•"/>
            </a:pPr>
            <a:r>
              <a:rPr lang="en-GB" sz="1100" dirty="0">
                <a:solidFill>
                  <a:schemeClr val="tx1">
                    <a:alpha val="80000"/>
                  </a:schemeClr>
                </a:solidFill>
              </a:rPr>
              <a:t>Age of Water – this is how long the water has been in the storage reservoir. For testing purposes, it is split into &lt;=7 days, 7 to 21 days and &gt;= 21 days</a:t>
            </a:r>
          </a:p>
          <a:p>
            <a:pPr marL="171450" indent="-171450">
              <a:lnSpc>
                <a:spcPct val="120000"/>
              </a:lnSpc>
              <a:buFont typeface="Arial" panose="020B0604020202020204" pitchFamily="34" charset="0"/>
              <a:buChar char="•"/>
            </a:pPr>
            <a:r>
              <a:rPr lang="en-GB" sz="1100" dirty="0">
                <a:solidFill>
                  <a:schemeClr val="tx1">
                    <a:alpha val="80000"/>
                  </a:schemeClr>
                </a:solidFill>
              </a:rPr>
              <a:t>Srs_colony_22 – the number of CFU allowed in 1 mL of water at 22⁰C- should be less than 100 to be classed as safe, higher than 100 classed as danger</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After discretising the data, we filled in the N/A values in rows where it made sense to do so, and dropped the rows where it did not, to ensure that the data could be read using a BNN algorithm without causing errors</a:t>
            </a:r>
            <a:endParaRPr lang="en-US" sz="1100" dirty="0">
              <a:solidFill>
                <a:schemeClr val="tx1">
                  <a:alpha val="80000"/>
                </a:schemeClr>
              </a:solidFill>
            </a:endParaRPr>
          </a:p>
          <a:p>
            <a:pPr>
              <a:lnSpc>
                <a:spcPct val="120000"/>
              </a:lnSpc>
            </a:pPr>
            <a:endParaRPr lang="en-US" sz="1100" dirty="0">
              <a:solidFill>
                <a:schemeClr val="tx1">
                  <a:alpha val="80000"/>
                </a:schemeClr>
              </a:solidFill>
            </a:endParaRPr>
          </a:p>
        </p:txBody>
      </p:sp>
      <p:pic>
        <p:nvPicPr>
          <p:cNvPr id="5" name="Picture 4">
            <a:extLst>
              <a:ext uri="{FF2B5EF4-FFF2-40B4-BE49-F238E27FC236}">
                <a16:creationId xmlns:a16="http://schemas.microsoft.com/office/drawing/2014/main" id="{36D2E2C3-C317-413D-90FF-E8E1529B015A}"/>
              </a:ext>
            </a:extLst>
          </p:cNvPr>
          <p:cNvPicPr>
            <a:picLocks noChangeAspect="1"/>
          </p:cNvPicPr>
          <p:nvPr/>
        </p:nvPicPr>
        <p:blipFill>
          <a:blip r:embed="rId6"/>
          <a:stretch>
            <a:fillRect/>
          </a:stretch>
        </p:blipFill>
        <p:spPr>
          <a:xfrm>
            <a:off x="1482282" y="3216060"/>
            <a:ext cx="1627632" cy="1627632"/>
          </a:xfrm>
          <a:prstGeom prst="rect">
            <a:avLst/>
          </a:prstGeom>
        </p:spPr>
      </p:pic>
      <p:pic>
        <p:nvPicPr>
          <p:cNvPr id="1032" name="Picture 8" descr="RStudio - RStudio">
            <a:extLst>
              <a:ext uri="{FF2B5EF4-FFF2-40B4-BE49-F238E27FC236}">
                <a16:creationId xmlns:a16="http://schemas.microsoft.com/office/drawing/2014/main" id="{36BEF22D-6AE3-40CC-A831-F9777AD921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7855" y="4597813"/>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87B2EF3C-D791-4448-A6B6-9DFE995B4E1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73855982"/>
      </p:ext>
    </p:extLst>
  </p:cSld>
  <p:clrMapOvr>
    <a:masterClrMapping/>
  </p:clrMapOvr>
  <mc:AlternateContent xmlns:mc="http://schemas.openxmlformats.org/markup-compatibility/2006">
    <mc:Choice xmlns:p14="http://schemas.microsoft.com/office/powerpoint/2010/main" Requires="p14">
      <p:transition spd="slow" p14:dur="2000" advTm="122343"/>
    </mc:Choice>
    <mc:Fallback>
      <p:transition spd="slow" advTm="122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51E89716-4F1F-454B-AD56-07FE1DAF4D0C}"/>
              </a:ext>
            </a:extLst>
          </p:cNvPr>
          <p:cNvSpPr>
            <a:spLocks noGrp="1"/>
          </p:cNvSpPr>
          <p:nvPr>
            <p:ph type="sldNum" sz="quarter" idx="10"/>
          </p:nvPr>
        </p:nvSpPr>
        <p:spPr/>
        <p:txBody>
          <a:bodyPr/>
          <a:lstStyle/>
          <a:p>
            <a:fld id="{D8D877B3-D348-4611-9BDB-C5374591D951}" type="slidenum">
              <a:rPr lang="en-US" smtClean="0"/>
              <a:pPr/>
              <a:t>4</a:t>
            </a:fld>
            <a:endParaRPr lang="en-US"/>
          </a:p>
        </p:txBody>
      </p:sp>
      <p:sp>
        <p:nvSpPr>
          <p:cNvPr id="10" name="TextBox 9">
            <a:extLst>
              <a:ext uri="{FF2B5EF4-FFF2-40B4-BE49-F238E27FC236}">
                <a16:creationId xmlns:a16="http://schemas.microsoft.com/office/drawing/2014/main" id="{AB4E23D2-EC3B-9542-B6A3-173AC5275093}"/>
              </a:ext>
            </a:extLst>
          </p:cNvPr>
          <p:cNvSpPr txBox="1"/>
          <p:nvPr/>
        </p:nvSpPr>
        <p:spPr>
          <a:xfrm>
            <a:off x="1414139" y="1416217"/>
            <a:ext cx="5442585" cy="4491524"/>
          </a:xfrm>
          <a:prstGeom prst="rect">
            <a:avLst/>
          </a:prstGeom>
          <a:noFill/>
        </p:spPr>
        <p:txBody>
          <a:bodyPr wrap="square" lIns="0" rIns="0" numCol="2" spcCol="365760" rtlCol="0">
            <a:noAutofit/>
          </a:bodyPr>
          <a:lstStyle/>
          <a:p>
            <a:pPr>
              <a:lnSpc>
                <a:spcPct val="120000"/>
              </a:lnSpc>
            </a:pPr>
            <a:r>
              <a:rPr lang="en-GB" sz="1100" dirty="0">
                <a:solidFill>
                  <a:schemeClr val="tx1">
                    <a:alpha val="80000"/>
                  </a:schemeClr>
                </a:solidFill>
              </a:rPr>
              <a:t>To prepare the dataset for structure learning the categorical variables were factorised, while the variables containing numbers were converted from int type to numerical type.</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We created several constraint-based and </a:t>
            </a:r>
            <a:r>
              <a:rPr lang="en-GB" sz="1100">
                <a:solidFill>
                  <a:schemeClr val="tx1">
                    <a:alpha val="80000"/>
                  </a:schemeClr>
                </a:solidFill>
              </a:rPr>
              <a:t>score-based models. </a:t>
            </a:r>
            <a:r>
              <a:rPr lang="en-GB" sz="1100" dirty="0">
                <a:solidFill>
                  <a:schemeClr val="tx1">
                    <a:alpha val="80000"/>
                  </a:schemeClr>
                </a:solidFill>
              </a:rPr>
              <a:t>To help us decide which algorithm to proceed with we made use of k-fold validation with 10 folds.</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As can be seen from the first graph, the hill climbing, and tabu search algorithms performed significantly better than growth shrink or incremental association, suggesting that the score-based methods produced better models for this dataset. In the second graph we replotted the chart with just hill-climbing and tabu search for a better comparison</a:t>
            </a:r>
          </a:p>
          <a:p>
            <a:pPr>
              <a:lnSpc>
                <a:spcPct val="120000"/>
              </a:lnSpc>
            </a:pPr>
            <a:r>
              <a:rPr lang="en-GB" sz="1100" dirty="0">
                <a:solidFill>
                  <a:schemeClr val="tx1">
                    <a:alpha val="80000"/>
                  </a:schemeClr>
                </a:solidFill>
              </a:rPr>
              <a:t>While both methods exhibit extremely similar performances, the hill climbing algorithm produced a model with a lower maximum loss than the tabu search. We decided to proceed using this model as our standard for further tests and analysis.</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The hill-climbing model was used to estimate the probability of it correctly predicting whether there would be any failures in the PCV, which managed to achieve an F1 score of 0.827, suggesting it’s validity in real world use.</a:t>
            </a:r>
          </a:p>
        </p:txBody>
      </p:sp>
      <p:sp>
        <p:nvSpPr>
          <p:cNvPr id="7" name="Title 2">
            <a:extLst>
              <a:ext uri="{FF2B5EF4-FFF2-40B4-BE49-F238E27FC236}">
                <a16:creationId xmlns:a16="http://schemas.microsoft.com/office/drawing/2014/main" id="{B49AF3E7-22C3-C847-BFAD-BC620714254E}"/>
              </a:ext>
            </a:extLst>
          </p:cNvPr>
          <p:cNvSpPr>
            <a:spLocks noGrp="1"/>
          </p:cNvSpPr>
          <p:nvPr>
            <p:ph type="title"/>
          </p:nvPr>
        </p:nvSpPr>
        <p:spPr>
          <a:xfrm>
            <a:off x="1414139" y="671005"/>
            <a:ext cx="9753600" cy="745212"/>
          </a:xfrm>
          <a:prstGeom prst="rect">
            <a:avLst/>
          </a:prstGeom>
          <a:effectLst/>
        </p:spPr>
        <p:txBody>
          <a:bodyPr vert="horz" lIns="0" tIns="192024" rIns="0" bIns="0" rtlCol="0" anchor="t" anchorCtr="0">
            <a:normAutofit/>
          </a:bodyPr>
          <a:lstStyle/>
          <a:p>
            <a:r>
              <a:rPr lang="en-US" kern="1200" spc="0" baseline="0" dirty="0">
                <a:ln>
                  <a:solidFill>
                    <a:schemeClr val="bg2"/>
                  </a:solidFill>
                </a:ln>
                <a:effectLst>
                  <a:outerShdw blurRad="38100" dist="38100" dir="2700000" algn="tl">
                    <a:srgbClr val="000000">
                      <a:alpha val="43137"/>
                    </a:srgbClr>
                  </a:outerShdw>
                </a:effectLst>
                <a:latin typeface="+mj-lt"/>
                <a:ea typeface="+mj-ea"/>
                <a:cs typeface="+mj-cs"/>
              </a:rPr>
              <a:t>Structure Learning</a:t>
            </a:r>
            <a:endParaRPr lang="en-US" kern="1200" spc="0" baseline="0" dirty="0">
              <a:latin typeface="+mj-lt"/>
              <a:ea typeface="+mj-ea"/>
              <a:cs typeface="+mj-cs"/>
            </a:endParaRPr>
          </a:p>
        </p:txBody>
      </p:sp>
      <p:pic>
        <p:nvPicPr>
          <p:cNvPr id="5" name="Picture 4" descr="Graph of Hill Climb, Tabu, Growth shrink and Incremental Association model losses">
            <a:extLst>
              <a:ext uri="{FF2B5EF4-FFF2-40B4-BE49-F238E27FC236}">
                <a16:creationId xmlns:a16="http://schemas.microsoft.com/office/drawing/2014/main" id="{DCE7F7EB-E4A6-4222-8B10-813B861834B2}"/>
              </a:ext>
            </a:extLst>
          </p:cNvPr>
          <p:cNvPicPr/>
          <p:nvPr/>
        </p:nvPicPr>
        <p:blipFill>
          <a:blip r:embed="rId5"/>
          <a:stretch>
            <a:fillRect/>
          </a:stretch>
        </p:blipFill>
        <p:spPr>
          <a:xfrm>
            <a:off x="6924380" y="1416217"/>
            <a:ext cx="2426970" cy="1799590"/>
          </a:xfrm>
          <a:prstGeom prst="rect">
            <a:avLst/>
          </a:prstGeom>
        </p:spPr>
      </p:pic>
      <p:pic>
        <p:nvPicPr>
          <p:cNvPr id="6" name="Picture 5" descr="Graph more closely comparing Hill Climbing and Tabu Seatrch">
            <a:extLst>
              <a:ext uri="{FF2B5EF4-FFF2-40B4-BE49-F238E27FC236}">
                <a16:creationId xmlns:a16="http://schemas.microsoft.com/office/drawing/2014/main" id="{152BCB43-B20F-4AE5-8A24-3DBCE3CCC051}"/>
              </a:ext>
            </a:extLst>
          </p:cNvPr>
          <p:cNvPicPr/>
          <p:nvPr/>
        </p:nvPicPr>
        <p:blipFill>
          <a:blip r:embed="rId6"/>
          <a:stretch>
            <a:fillRect/>
          </a:stretch>
        </p:blipFill>
        <p:spPr>
          <a:xfrm>
            <a:off x="9557073" y="1416217"/>
            <a:ext cx="2441575" cy="1799590"/>
          </a:xfrm>
          <a:prstGeom prst="rect">
            <a:avLst/>
          </a:prstGeom>
        </p:spPr>
      </p:pic>
      <p:pic>
        <p:nvPicPr>
          <p:cNvPr id="8" name="Picture 7">
            <a:extLst>
              <a:ext uri="{FF2B5EF4-FFF2-40B4-BE49-F238E27FC236}">
                <a16:creationId xmlns:a16="http://schemas.microsoft.com/office/drawing/2014/main" id="{93BE52D3-9917-4F35-8838-E627BB2B72CA}"/>
              </a:ext>
            </a:extLst>
          </p:cNvPr>
          <p:cNvPicPr/>
          <p:nvPr/>
        </p:nvPicPr>
        <p:blipFill>
          <a:blip r:embed="rId7"/>
          <a:stretch>
            <a:fillRect/>
          </a:stretch>
        </p:blipFill>
        <p:spPr>
          <a:xfrm>
            <a:off x="7213825" y="3429000"/>
            <a:ext cx="4275050" cy="2987670"/>
          </a:xfrm>
          <a:prstGeom prst="rect">
            <a:avLst/>
          </a:prstGeom>
        </p:spPr>
      </p:pic>
      <p:pic>
        <p:nvPicPr>
          <p:cNvPr id="2" name="Audio 1">
            <a:hlinkClick r:id="" action="ppaction://media"/>
            <a:extLst>
              <a:ext uri="{FF2B5EF4-FFF2-40B4-BE49-F238E27FC236}">
                <a16:creationId xmlns:a16="http://schemas.microsoft.com/office/drawing/2014/main" id="{D6A32A70-E904-447A-B1D4-692609273F8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93241583"/>
      </p:ext>
    </p:extLst>
  </p:cSld>
  <p:clrMapOvr>
    <a:masterClrMapping/>
  </p:clrMapOvr>
  <mc:AlternateContent xmlns:mc="http://schemas.openxmlformats.org/markup-compatibility/2006">
    <mc:Choice xmlns:p14="http://schemas.microsoft.com/office/powerpoint/2010/main" Requires="p14">
      <p:transition spd="slow" p14:dur="2000" advTm="64004"/>
    </mc:Choice>
    <mc:Fallback>
      <p:transition spd="slow" advTm="64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51E89716-4F1F-454B-AD56-07FE1DAF4D0C}"/>
              </a:ext>
            </a:extLst>
          </p:cNvPr>
          <p:cNvSpPr>
            <a:spLocks noGrp="1"/>
          </p:cNvSpPr>
          <p:nvPr>
            <p:ph type="sldNum" sz="quarter" idx="10"/>
          </p:nvPr>
        </p:nvSpPr>
        <p:spPr/>
        <p:txBody>
          <a:bodyPr/>
          <a:lstStyle/>
          <a:p>
            <a:fld id="{D8D877B3-D348-4611-9BDB-C5374591D951}" type="slidenum">
              <a:rPr lang="en-US" smtClean="0"/>
              <a:pPr/>
              <a:t>5</a:t>
            </a:fld>
            <a:endParaRPr lang="en-US"/>
          </a:p>
        </p:txBody>
      </p:sp>
      <p:sp>
        <p:nvSpPr>
          <p:cNvPr id="10" name="TextBox 9">
            <a:extLst>
              <a:ext uri="{FF2B5EF4-FFF2-40B4-BE49-F238E27FC236}">
                <a16:creationId xmlns:a16="http://schemas.microsoft.com/office/drawing/2014/main" id="{AB4E23D2-EC3B-9542-B6A3-173AC5275093}"/>
              </a:ext>
            </a:extLst>
          </p:cNvPr>
          <p:cNvSpPr txBox="1"/>
          <p:nvPr/>
        </p:nvSpPr>
        <p:spPr>
          <a:xfrm>
            <a:off x="6290939" y="1416216"/>
            <a:ext cx="5442585" cy="5130887"/>
          </a:xfrm>
          <a:prstGeom prst="rect">
            <a:avLst/>
          </a:prstGeom>
          <a:noFill/>
        </p:spPr>
        <p:txBody>
          <a:bodyPr wrap="square" lIns="0" rIns="0" numCol="2" spcCol="365760" rtlCol="0">
            <a:noAutofit/>
          </a:bodyPr>
          <a:lstStyle/>
          <a:p>
            <a:pPr>
              <a:lnSpc>
                <a:spcPct val="120000"/>
              </a:lnSpc>
            </a:pPr>
            <a:r>
              <a:rPr lang="en-GB" sz="1100" dirty="0"/>
              <a:t>In order to learn more about the relationships between the different variables in the model, we carried out parameter learning on the following parameters:</a:t>
            </a:r>
          </a:p>
          <a:p>
            <a:pPr>
              <a:lnSpc>
                <a:spcPct val="120000"/>
              </a:lnSpc>
            </a:pPr>
            <a:endParaRPr lang="en-GB" sz="1100" dirty="0"/>
          </a:p>
          <a:p>
            <a:pPr>
              <a:lnSpc>
                <a:spcPct val="120000"/>
              </a:lnSpc>
            </a:pPr>
            <a:r>
              <a:rPr lang="en-GB" sz="1100" b="1" u="sng" dirty="0"/>
              <a:t>PCV Failure</a:t>
            </a:r>
          </a:p>
          <a:p>
            <a:pPr>
              <a:lnSpc>
                <a:spcPct val="120000"/>
              </a:lnSpc>
            </a:pPr>
            <a:r>
              <a:rPr lang="en-GB" sz="1100" dirty="0"/>
              <a:t>The two factors affecting this are Phosphate Dosing and the </a:t>
            </a:r>
            <a:r>
              <a:rPr lang="en-GB" sz="1100" dirty="0" err="1"/>
              <a:t>Bacto</a:t>
            </a:r>
            <a:r>
              <a:rPr lang="en-GB" sz="1100" dirty="0"/>
              <a:t> Fails Risk Factor. As can be seen in Fig 1, the higher the risk factor gets the more likely it is that the PCV will fail, rising from a 0.05% chance of failure up to nearly 15% chance at a risk factor of 10. This is mitigated somewhat when phosphate dosing is implemented, dropping the failure rate at a risk factor of 12 down to 10%.</a:t>
            </a:r>
          </a:p>
          <a:p>
            <a:pPr>
              <a:lnSpc>
                <a:spcPct val="120000"/>
              </a:lnSpc>
            </a:pPr>
            <a:endParaRPr lang="en-GB" sz="1100" dirty="0"/>
          </a:p>
          <a:p>
            <a:pPr>
              <a:lnSpc>
                <a:spcPct val="120000"/>
              </a:lnSpc>
            </a:pPr>
            <a:r>
              <a:rPr lang="en-GB" sz="1100" b="1" u="sng" dirty="0" err="1"/>
              <a:t>Bacto</a:t>
            </a:r>
            <a:r>
              <a:rPr lang="en-GB" sz="1100" b="1" u="sng" dirty="0"/>
              <a:t> Failure Risk Factor</a:t>
            </a:r>
          </a:p>
          <a:p>
            <a:pPr>
              <a:lnSpc>
                <a:spcPct val="120000"/>
              </a:lnSpc>
            </a:pPr>
            <a:r>
              <a:rPr lang="en-GB" sz="1100" dirty="0"/>
              <a:t>This is impacted by whether or not clarification is carried out during water treatment, whether or not raw water is stored during water treatment and the number of fails the previous year. </a:t>
            </a:r>
          </a:p>
          <a:p>
            <a:pPr>
              <a:lnSpc>
                <a:spcPct val="120000"/>
              </a:lnSpc>
            </a:pPr>
            <a:r>
              <a:rPr lang="en-GB" sz="1100" dirty="0"/>
              <a:t>Predictably the more failures the previous year the higher the risk factor is, however, less apparent is the effect the other two factors have on the risk. If raw water is stored then the chance of a higher risk factor being assigned is increased, contrarily if a sedimentation or clarification stage is present then the risk is reduced somewhat.</a:t>
            </a:r>
          </a:p>
          <a:p>
            <a:pPr>
              <a:lnSpc>
                <a:spcPct val="120000"/>
              </a:lnSpc>
            </a:pPr>
            <a:endParaRPr lang="en-GB" sz="1100" dirty="0"/>
          </a:p>
          <a:p>
            <a:pPr>
              <a:lnSpc>
                <a:spcPct val="107000"/>
              </a:lnSpc>
              <a:spcAft>
                <a:spcPts val="800"/>
              </a:spcAft>
            </a:pPr>
            <a:r>
              <a:rPr lang="en-GB" sz="1100" b="1" u="sng" dirty="0">
                <a:effectLst/>
                <a:ea typeface="Calibri" panose="020F0502020204030204" pitchFamily="34" charset="0"/>
                <a:cs typeface="Times New Roman" panose="02020603050405020304" pitchFamily="18" charset="0"/>
              </a:rPr>
              <a:t>Source Reservoir Failures in Previous Years</a:t>
            </a:r>
          </a:p>
          <a:p>
            <a:pPr>
              <a:lnSpc>
                <a:spcPct val="107000"/>
              </a:lnSpc>
              <a:spcAft>
                <a:spcPts val="800"/>
              </a:spcAft>
            </a:pPr>
            <a:r>
              <a:rPr lang="en-GB" sz="1100" dirty="0">
                <a:effectLst/>
                <a:ea typeface="Calibri" panose="020F0502020204030204" pitchFamily="34" charset="0"/>
                <a:cs typeface="Times New Roman" panose="02020603050405020304" pitchFamily="18" charset="0"/>
              </a:rPr>
              <a:t>The main factor affecting the number of failures in a year seemed to be most dependant on the age of the water, with water stored for longer than the standard test period of 21 days having a significantly higher probability of causing more than 1 failure in the source reservoir’s quality.</a:t>
            </a:r>
          </a:p>
          <a:p>
            <a:pPr>
              <a:lnSpc>
                <a:spcPct val="120000"/>
              </a:lnSpc>
            </a:pPr>
            <a:endParaRPr lang="en-GB" sz="1100" dirty="0">
              <a:solidFill>
                <a:schemeClr val="tx1">
                  <a:alpha val="80000"/>
                </a:schemeClr>
              </a:solidFill>
            </a:endParaRPr>
          </a:p>
        </p:txBody>
      </p:sp>
      <p:sp>
        <p:nvSpPr>
          <p:cNvPr id="7" name="Title 2">
            <a:extLst>
              <a:ext uri="{FF2B5EF4-FFF2-40B4-BE49-F238E27FC236}">
                <a16:creationId xmlns:a16="http://schemas.microsoft.com/office/drawing/2014/main" id="{B49AF3E7-22C3-C847-BFAD-BC620714254E}"/>
              </a:ext>
            </a:extLst>
          </p:cNvPr>
          <p:cNvSpPr>
            <a:spLocks noGrp="1"/>
          </p:cNvSpPr>
          <p:nvPr>
            <p:ph type="title"/>
          </p:nvPr>
        </p:nvSpPr>
        <p:spPr>
          <a:xfrm>
            <a:off x="1414139" y="671005"/>
            <a:ext cx="9753600" cy="745212"/>
          </a:xfrm>
          <a:prstGeom prst="rect">
            <a:avLst/>
          </a:prstGeom>
          <a:effectLst/>
        </p:spPr>
        <p:txBody>
          <a:bodyPr vert="horz" lIns="0" tIns="192024" rIns="0" bIns="0" rtlCol="0" anchor="t" anchorCtr="0">
            <a:normAutofit/>
          </a:bodyPr>
          <a:lstStyle/>
          <a:p>
            <a:r>
              <a:rPr lang="en-US" kern="1200" spc="0" baseline="0" dirty="0">
                <a:ln>
                  <a:solidFill>
                    <a:schemeClr val="bg2"/>
                  </a:solidFill>
                </a:ln>
                <a:effectLst>
                  <a:outerShdw blurRad="38100" dist="38100" dir="2700000" algn="tl">
                    <a:srgbClr val="000000">
                      <a:alpha val="43137"/>
                    </a:srgbClr>
                  </a:outerShdw>
                </a:effectLst>
                <a:latin typeface="+mj-lt"/>
                <a:ea typeface="+mj-ea"/>
                <a:cs typeface="+mj-cs"/>
              </a:rPr>
              <a:t>Parameter Learning</a:t>
            </a:r>
            <a:endParaRPr lang="en-US" kern="1200" spc="0" baseline="0" dirty="0">
              <a:latin typeface="+mj-lt"/>
              <a:ea typeface="+mj-ea"/>
              <a:cs typeface="+mj-cs"/>
            </a:endParaRPr>
          </a:p>
        </p:txBody>
      </p:sp>
      <p:pic>
        <p:nvPicPr>
          <p:cNvPr id="11" name="Picture 10">
            <a:extLst>
              <a:ext uri="{FF2B5EF4-FFF2-40B4-BE49-F238E27FC236}">
                <a16:creationId xmlns:a16="http://schemas.microsoft.com/office/drawing/2014/main" id="{DB54F4D1-F371-424F-9FE4-3D88DF050640}"/>
              </a:ext>
            </a:extLst>
          </p:cNvPr>
          <p:cNvPicPr/>
          <p:nvPr/>
        </p:nvPicPr>
        <p:blipFill>
          <a:blip r:embed="rId5"/>
          <a:stretch>
            <a:fillRect/>
          </a:stretch>
        </p:blipFill>
        <p:spPr>
          <a:xfrm>
            <a:off x="1778000" y="1416217"/>
            <a:ext cx="3881120" cy="2267585"/>
          </a:xfrm>
          <a:prstGeom prst="rect">
            <a:avLst/>
          </a:prstGeom>
        </p:spPr>
      </p:pic>
      <p:pic>
        <p:nvPicPr>
          <p:cNvPr id="12" name="Picture 11">
            <a:extLst>
              <a:ext uri="{FF2B5EF4-FFF2-40B4-BE49-F238E27FC236}">
                <a16:creationId xmlns:a16="http://schemas.microsoft.com/office/drawing/2014/main" id="{CDCAD629-7329-400B-8A20-7E5B30498865}"/>
              </a:ext>
            </a:extLst>
          </p:cNvPr>
          <p:cNvPicPr/>
          <p:nvPr/>
        </p:nvPicPr>
        <p:blipFill>
          <a:blip r:embed="rId6"/>
          <a:stretch>
            <a:fillRect/>
          </a:stretch>
        </p:blipFill>
        <p:spPr>
          <a:xfrm>
            <a:off x="1526173" y="3926248"/>
            <a:ext cx="4387215" cy="2483485"/>
          </a:xfrm>
          <a:prstGeom prst="rect">
            <a:avLst/>
          </a:prstGeom>
        </p:spPr>
      </p:pic>
      <p:pic>
        <p:nvPicPr>
          <p:cNvPr id="2" name="Audio 1">
            <a:hlinkClick r:id="" action="ppaction://media"/>
            <a:extLst>
              <a:ext uri="{FF2B5EF4-FFF2-40B4-BE49-F238E27FC236}">
                <a16:creationId xmlns:a16="http://schemas.microsoft.com/office/drawing/2014/main" id="{7371480E-FC0D-4943-99A6-E786D20DBF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2085677"/>
      </p:ext>
    </p:extLst>
  </p:cSld>
  <p:clrMapOvr>
    <a:masterClrMapping/>
  </p:clrMapOvr>
  <mc:AlternateContent xmlns:mc="http://schemas.openxmlformats.org/markup-compatibility/2006">
    <mc:Choice xmlns:p14="http://schemas.microsoft.com/office/powerpoint/2010/main" Requires="p14">
      <p:transition spd="slow" p14:dur="2000" advTm="81093"/>
    </mc:Choice>
    <mc:Fallback>
      <p:transition spd="slow" advTm="81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51E89716-4F1F-454B-AD56-07FE1DAF4D0C}"/>
              </a:ext>
            </a:extLst>
          </p:cNvPr>
          <p:cNvSpPr>
            <a:spLocks noGrp="1"/>
          </p:cNvSpPr>
          <p:nvPr>
            <p:ph type="sldNum" sz="quarter" idx="10"/>
          </p:nvPr>
        </p:nvSpPr>
        <p:spPr>
          <a:xfrm>
            <a:off x="235873" y="6418877"/>
            <a:ext cx="513735" cy="227164"/>
          </a:xfrm>
          <a:prstGeom prst="rect">
            <a:avLst/>
          </a:prstGeom>
          <a:noFill/>
        </p:spPr>
        <p:txBody>
          <a:bodyPr vert="horz" lIns="0" tIns="0" rIns="0" bIns="0" rtlCol="0" anchor="ctr">
            <a:normAutofit/>
          </a:bodyPr>
          <a:lstStyle/>
          <a:p>
            <a:pPr>
              <a:spcAft>
                <a:spcPts val="600"/>
              </a:spcAft>
            </a:pPr>
            <a:fld id="{D8D877B3-D348-4611-9BDB-C5374591D951}" type="slidenum">
              <a:rPr lang="en-US" smtClean="0"/>
              <a:pPr>
                <a:spcAft>
                  <a:spcPts val="600"/>
                </a:spcAft>
              </a:pPr>
              <a:t>6</a:t>
            </a:fld>
            <a:endParaRPr lang="en-US"/>
          </a:p>
        </p:txBody>
      </p:sp>
      <p:sp>
        <p:nvSpPr>
          <p:cNvPr id="11" name="Title 2">
            <a:extLst>
              <a:ext uri="{FF2B5EF4-FFF2-40B4-BE49-F238E27FC236}">
                <a16:creationId xmlns:a16="http://schemas.microsoft.com/office/drawing/2014/main" id="{CEA48193-4FAD-D846-BE53-C1BDE262260C}"/>
              </a:ext>
            </a:extLst>
          </p:cNvPr>
          <p:cNvSpPr>
            <a:spLocks noGrp="1"/>
          </p:cNvSpPr>
          <p:nvPr>
            <p:ph type="title"/>
          </p:nvPr>
        </p:nvSpPr>
        <p:spPr>
          <a:xfrm>
            <a:off x="1373124" y="678237"/>
            <a:ext cx="10029444" cy="745212"/>
          </a:xfrm>
          <a:prstGeom prst="rect">
            <a:avLst/>
          </a:prstGeom>
          <a:effectLst/>
        </p:spPr>
        <p:txBody>
          <a:bodyPr vert="horz" lIns="0" tIns="192024" rIns="0" bIns="0" rtlCol="0" anchor="t" anchorCtr="0">
            <a:normAutofit fontScale="90000"/>
          </a:bodyPr>
          <a:lstStyle/>
          <a:p>
            <a:r>
              <a:rPr lang="en-US" kern="1200" spc="0" baseline="0" dirty="0">
                <a:ln>
                  <a:solidFill>
                    <a:schemeClr val="bg2"/>
                  </a:solidFill>
                </a:ln>
                <a:effectLst>
                  <a:outerShdw blurRad="38100" dist="38100" dir="2700000" algn="tl">
                    <a:srgbClr val="000000">
                      <a:alpha val="43137"/>
                    </a:srgbClr>
                  </a:outerShdw>
                </a:effectLst>
                <a:latin typeface="+mj-lt"/>
                <a:ea typeface="+mj-ea"/>
                <a:cs typeface="+mj-cs"/>
              </a:rPr>
              <a:t>Results of Analysis and BBN Learning Points</a:t>
            </a:r>
          </a:p>
        </p:txBody>
      </p:sp>
      <p:sp>
        <p:nvSpPr>
          <p:cNvPr id="6" name="TextBox 5">
            <a:extLst>
              <a:ext uri="{FF2B5EF4-FFF2-40B4-BE49-F238E27FC236}">
                <a16:creationId xmlns:a16="http://schemas.microsoft.com/office/drawing/2014/main" id="{FBEC1069-5D02-4757-B405-F233E45D7285}"/>
              </a:ext>
            </a:extLst>
          </p:cNvPr>
          <p:cNvSpPr txBox="1"/>
          <p:nvPr/>
        </p:nvSpPr>
        <p:spPr>
          <a:xfrm>
            <a:off x="2065177" y="1423448"/>
            <a:ext cx="8645338" cy="4575015"/>
          </a:xfrm>
          <a:prstGeom prst="rect">
            <a:avLst/>
          </a:prstGeom>
          <a:noFill/>
        </p:spPr>
        <p:txBody>
          <a:bodyPr wrap="square" lIns="0" rIns="0" numCol="2" spcCol="365760" rtlCol="0">
            <a:noAutofit/>
          </a:bodyPr>
          <a:lstStyle/>
          <a:p>
            <a:pPr>
              <a:lnSpc>
                <a:spcPct val="120000"/>
              </a:lnSpc>
            </a:pPr>
            <a:r>
              <a:rPr lang="en-GB" sz="1100" dirty="0">
                <a:solidFill>
                  <a:schemeClr val="tx1">
                    <a:alpha val="80000"/>
                  </a:schemeClr>
                </a:solidFill>
              </a:rPr>
              <a:t>From our analysis we determined several key factors that effect the likelihood of a failure occurring in the Prescribed Concentration or Value. These are:</a:t>
            </a:r>
          </a:p>
          <a:p>
            <a:pPr marL="171450" indent="-171450">
              <a:lnSpc>
                <a:spcPct val="120000"/>
              </a:lnSpc>
              <a:buFont typeface="Arial" panose="020B0604020202020204" pitchFamily="34" charset="0"/>
              <a:buChar char="•"/>
            </a:pPr>
            <a:r>
              <a:rPr lang="en-GB" sz="1100" dirty="0">
                <a:solidFill>
                  <a:schemeClr val="tx1">
                    <a:alpha val="80000"/>
                  </a:schemeClr>
                </a:solidFill>
              </a:rPr>
              <a:t>Whether or not Phosphate dosing for plumbosolvency control is present</a:t>
            </a:r>
          </a:p>
          <a:p>
            <a:pPr marL="171450" indent="-171450">
              <a:lnSpc>
                <a:spcPct val="120000"/>
              </a:lnSpc>
              <a:buFont typeface="Arial" panose="020B0604020202020204" pitchFamily="34" charset="0"/>
              <a:buChar char="•"/>
            </a:pPr>
            <a:r>
              <a:rPr lang="en-GB" sz="1100" dirty="0">
                <a:solidFill>
                  <a:schemeClr val="tx1">
                    <a:alpha val="80000"/>
                  </a:schemeClr>
                </a:solidFill>
              </a:rPr>
              <a:t>If the raw water is stored prior to treatment</a:t>
            </a:r>
          </a:p>
          <a:p>
            <a:pPr marL="171450" indent="-171450">
              <a:lnSpc>
                <a:spcPct val="120000"/>
              </a:lnSpc>
              <a:buFont typeface="Arial" panose="020B0604020202020204" pitchFamily="34" charset="0"/>
              <a:buChar char="•"/>
            </a:pPr>
            <a:r>
              <a:rPr lang="en-GB" sz="1100" dirty="0">
                <a:solidFill>
                  <a:schemeClr val="tx1">
                    <a:alpha val="80000"/>
                  </a:schemeClr>
                </a:solidFill>
              </a:rPr>
              <a:t>If a clarification or sedimentation stage is present</a:t>
            </a:r>
          </a:p>
          <a:p>
            <a:pPr marL="171450" indent="-171450">
              <a:lnSpc>
                <a:spcPct val="120000"/>
              </a:lnSpc>
              <a:buFont typeface="Arial" panose="020B0604020202020204" pitchFamily="34" charset="0"/>
              <a:buChar char="•"/>
            </a:pPr>
            <a:r>
              <a:rPr lang="en-GB" sz="1100" dirty="0">
                <a:solidFill>
                  <a:schemeClr val="tx1">
                    <a:alpha val="80000"/>
                  </a:schemeClr>
                </a:solidFill>
              </a:rPr>
              <a:t>The number of failures that have occurred in the previous year</a:t>
            </a:r>
          </a:p>
          <a:p>
            <a:pPr marL="171450" indent="-171450">
              <a:lnSpc>
                <a:spcPct val="120000"/>
              </a:lnSpc>
              <a:buFont typeface="Arial" panose="020B0604020202020204" pitchFamily="34" charset="0"/>
              <a:buChar char="•"/>
            </a:pPr>
            <a:r>
              <a:rPr lang="en-GB" sz="1100" dirty="0">
                <a:solidFill>
                  <a:schemeClr val="tx1">
                    <a:alpha val="80000"/>
                  </a:schemeClr>
                </a:solidFill>
              </a:rPr>
              <a:t>How long the water is stored for</a:t>
            </a:r>
          </a:p>
          <a:p>
            <a:pPr marL="171450" indent="-171450">
              <a:lnSpc>
                <a:spcPct val="120000"/>
              </a:lnSpc>
              <a:buFont typeface="Arial" panose="020B0604020202020204" pitchFamily="34" charset="0"/>
              <a:buChar char="•"/>
            </a:pPr>
            <a:r>
              <a:rPr lang="en-GB" sz="1100" dirty="0">
                <a:solidFill>
                  <a:schemeClr val="tx1">
                    <a:alpha val="80000"/>
                  </a:schemeClr>
                </a:solidFill>
              </a:rPr>
              <a:t>Whether a </a:t>
            </a:r>
            <a:r>
              <a:rPr lang="en-GB" sz="1100" dirty="0" err="1">
                <a:solidFill>
                  <a:schemeClr val="tx1">
                    <a:alpha val="80000"/>
                  </a:schemeClr>
                </a:solidFill>
              </a:rPr>
              <a:t>chloramination</a:t>
            </a:r>
            <a:r>
              <a:rPr lang="en-GB" sz="1100" dirty="0">
                <a:solidFill>
                  <a:schemeClr val="tx1">
                    <a:alpha val="80000"/>
                  </a:schemeClr>
                </a:solidFill>
              </a:rPr>
              <a:t> process was used</a:t>
            </a:r>
          </a:p>
          <a:p>
            <a:pPr marL="171450" indent="-171450">
              <a:lnSpc>
                <a:spcPct val="120000"/>
              </a:lnSpc>
              <a:buFont typeface="Arial" panose="020B0604020202020204" pitchFamily="34" charset="0"/>
              <a:buChar char="•"/>
            </a:pPr>
            <a:r>
              <a:rPr lang="en-GB" sz="1100" dirty="0">
                <a:solidFill>
                  <a:schemeClr val="tx1">
                    <a:alpha val="80000"/>
                  </a:schemeClr>
                </a:solidFill>
              </a:rPr>
              <a:t>If raw water pre-treatment such as screens or </a:t>
            </a:r>
            <a:r>
              <a:rPr lang="en-GB" sz="1100" dirty="0" err="1">
                <a:solidFill>
                  <a:schemeClr val="tx1">
                    <a:alpha val="80000"/>
                  </a:schemeClr>
                </a:solidFill>
              </a:rPr>
              <a:t>microstrainers</a:t>
            </a:r>
            <a:r>
              <a:rPr lang="en-GB" sz="1100" dirty="0">
                <a:solidFill>
                  <a:schemeClr val="tx1">
                    <a:alpha val="80000"/>
                  </a:schemeClr>
                </a:solidFill>
              </a:rPr>
              <a:t> are present</a:t>
            </a:r>
          </a:p>
          <a:p>
            <a:pPr marL="171450" indent="-171450">
              <a:lnSpc>
                <a:spcPct val="120000"/>
              </a:lnSpc>
              <a:buFont typeface="Arial" panose="020B0604020202020204" pitchFamily="34" charset="0"/>
              <a:buChar char="•"/>
            </a:pPr>
            <a:r>
              <a:rPr lang="en-GB" sz="1100" dirty="0">
                <a:solidFill>
                  <a:schemeClr val="tx1">
                    <a:alpha val="80000"/>
                  </a:schemeClr>
                </a:solidFill>
              </a:rPr>
              <a:t>Whether or not the flocculant is dosed, and if so with iron or aluminium</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The model also suggests that further investigation should be carried out on water from the North region of Scottish Water’s supply as the chance of failure in this region is higher than the other three. It could also be worth looking deeper into differences between each service reservoir in an SR cascade as which reservoir the water originates from seems to affect the risk of PCV failure.</a:t>
            </a:r>
          </a:p>
          <a:p>
            <a:pPr>
              <a:lnSpc>
                <a:spcPct val="120000"/>
              </a:lnSpc>
            </a:pPr>
            <a:r>
              <a:rPr lang="en-GB" sz="1100" dirty="0">
                <a:solidFill>
                  <a:schemeClr val="tx1">
                    <a:alpha val="80000"/>
                  </a:schemeClr>
                </a:solidFill>
              </a:rPr>
              <a:t>The model has some limitations that must be mentioned:</a:t>
            </a:r>
          </a:p>
          <a:p>
            <a:pPr marL="171450" indent="-171450">
              <a:lnSpc>
                <a:spcPct val="120000"/>
              </a:lnSpc>
              <a:buFont typeface="Arial" panose="020B0604020202020204" pitchFamily="34" charset="0"/>
              <a:buChar char="•"/>
            </a:pPr>
            <a:r>
              <a:rPr lang="en-GB" sz="1100" dirty="0">
                <a:solidFill>
                  <a:schemeClr val="tx1">
                    <a:alpha val="80000"/>
                  </a:schemeClr>
                </a:solidFill>
              </a:rPr>
              <a:t>Currently, the model cannot handle continuous data, and therefore any future data that is fed into it will need to be discretised in the same manner as the original data before it can be input, which could possibly affect the structure of the learned network and any predictions that arise from it.</a:t>
            </a:r>
          </a:p>
          <a:p>
            <a:pPr marL="171450" indent="-171450">
              <a:lnSpc>
                <a:spcPct val="120000"/>
              </a:lnSpc>
              <a:buFont typeface="Arial" panose="020B0604020202020204" pitchFamily="34" charset="0"/>
              <a:buChar char="•"/>
            </a:pPr>
            <a:r>
              <a:rPr lang="en-GB" sz="1100" dirty="0">
                <a:solidFill>
                  <a:schemeClr val="tx1">
                    <a:alpha val="80000"/>
                  </a:schemeClr>
                </a:solidFill>
              </a:rPr>
              <a:t>The data fed into the model contained many variables, so it was difficult to select which ones to include and which to exclude. It is possible that important values have been dropped and therefore the model may not fully account for all the factors affecting the PCV failure.</a:t>
            </a:r>
          </a:p>
          <a:p>
            <a:pPr marL="171450" indent="-171450">
              <a:lnSpc>
                <a:spcPct val="120000"/>
              </a:lnSpc>
              <a:buFont typeface="Arial" panose="020B0604020202020204" pitchFamily="34" charset="0"/>
              <a:buChar char="•"/>
            </a:pPr>
            <a:r>
              <a:rPr lang="en-GB" sz="1100" dirty="0">
                <a:solidFill>
                  <a:schemeClr val="tx1">
                    <a:alpha val="80000"/>
                  </a:schemeClr>
                </a:solidFill>
              </a:rPr>
              <a:t>As the model is based off the Scottish Water service and we are not experts on the subject, it is possible that important connections are missed, or meaningless ones are added. To alleviate this expert knowledge could be incorporated to create an expert network with these connections restored/removed.</a:t>
            </a:r>
          </a:p>
          <a:p>
            <a:pPr>
              <a:lnSpc>
                <a:spcPct val="120000"/>
              </a:lnSpc>
            </a:pPr>
            <a:endParaRPr lang="en-GB" sz="1100" dirty="0">
              <a:solidFill>
                <a:schemeClr val="tx1">
                  <a:alpha val="80000"/>
                </a:schemeClr>
              </a:solidFill>
            </a:endParaRPr>
          </a:p>
          <a:p>
            <a:pPr>
              <a:lnSpc>
                <a:spcPct val="120000"/>
              </a:lnSpc>
            </a:pPr>
            <a:r>
              <a:rPr lang="en-GB" sz="1100" dirty="0">
                <a:solidFill>
                  <a:schemeClr val="tx1">
                    <a:alpha val="80000"/>
                  </a:schemeClr>
                </a:solidFill>
              </a:rPr>
              <a:t>By addressing these limitations, it is hoped that the model can be improved and therefore it will be able to provide more useful insights and better predict the chance of a failure occurring. </a:t>
            </a:r>
            <a:endParaRPr lang="en-US" sz="1100" dirty="0">
              <a:solidFill>
                <a:schemeClr val="tx1">
                  <a:alpha val="80000"/>
                </a:schemeClr>
              </a:solidFill>
            </a:endParaRPr>
          </a:p>
        </p:txBody>
      </p:sp>
      <p:pic>
        <p:nvPicPr>
          <p:cNvPr id="2" name="Audio 1">
            <a:hlinkClick r:id="" action="ppaction://media"/>
            <a:extLst>
              <a:ext uri="{FF2B5EF4-FFF2-40B4-BE49-F238E27FC236}">
                <a16:creationId xmlns:a16="http://schemas.microsoft.com/office/drawing/2014/main" id="{335AB53C-CC98-4101-8A8D-451978E44B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15961414"/>
      </p:ext>
    </p:extLst>
  </p:cSld>
  <p:clrMapOvr>
    <a:masterClrMapping/>
  </p:clrMapOvr>
  <mc:AlternateContent xmlns:mc="http://schemas.openxmlformats.org/markup-compatibility/2006">
    <mc:Choice xmlns:p14="http://schemas.microsoft.com/office/powerpoint/2010/main" Requires="p14">
      <p:transition spd="slow" p14:dur="2000" advTm="117340"/>
    </mc:Choice>
    <mc:Fallback>
      <p:transition spd="slow" advTm="117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4ECAD45-AA33-C745-9964-06DF21E09A84}"/>
              </a:ext>
            </a:extLst>
          </p:cNvPr>
          <p:cNvSpPr/>
          <p:nvPr/>
        </p:nvSpPr>
        <p:spPr>
          <a:xfrm>
            <a:off x="-25870" y="0"/>
            <a:ext cx="12217869" cy="6858000"/>
          </a:xfrm>
          <a:prstGeom prst="rect">
            <a:avLst/>
          </a:prstGeom>
          <a:solidFill>
            <a:srgbClr val="EE3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7</a:t>
            </a:fld>
            <a:endParaRPr lang="en-US">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26385C-432A-3144-9F69-E71B7958A415}"/>
              </a:ext>
            </a:extLst>
          </p:cNvPr>
          <p:cNvSpPr txBox="1"/>
          <p:nvPr/>
        </p:nvSpPr>
        <p:spPr>
          <a:xfrm rot="5400000">
            <a:off x="-2107580" y="2687443"/>
            <a:ext cx="5185317" cy="276999"/>
          </a:xfrm>
          <a:prstGeom prst="rect">
            <a:avLst/>
          </a:prstGeom>
          <a:noFill/>
        </p:spPr>
        <p:txBody>
          <a:bodyPr wrap="square" rtlCol="0">
            <a:spAutoFit/>
          </a:bodyPr>
          <a:lstStyle/>
          <a:p>
            <a:r>
              <a:rPr lang="en-US" sz="1200" spc="300">
                <a:solidFill>
                  <a:schemeClr val="bg1"/>
                </a:solidFill>
                <a:latin typeface="Montserrat" pitchFamily="2" charset="77"/>
              </a:rPr>
              <a:t>X</a:t>
            </a:r>
            <a:r>
              <a:rPr lang="en-US" sz="1200" spc="300"/>
              <a:t>  </a:t>
            </a:r>
            <a:r>
              <a:rPr lang="en-US" sz="1200" spc="300">
                <a:solidFill>
                  <a:schemeClr val="bg1"/>
                </a:solidFill>
              </a:rPr>
              <a:t> THE PLACE OF USEFUL LEARNING</a:t>
            </a:r>
          </a:p>
        </p:txBody>
      </p:sp>
      <p:pic>
        <p:nvPicPr>
          <p:cNvPr id="15" name="Picture 14">
            <a:extLst>
              <a:ext uri="{FF2B5EF4-FFF2-40B4-BE49-F238E27FC236}">
                <a16:creationId xmlns:a16="http://schemas.microsoft.com/office/drawing/2014/main" id="{7A0D6BCB-A5D5-804A-A7EA-84EA827940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998" y="1351835"/>
            <a:ext cx="5495043" cy="4154329"/>
          </a:xfrm>
          <a:prstGeom prst="rect">
            <a:avLst/>
          </a:prstGeom>
        </p:spPr>
      </p:pic>
      <p:pic>
        <p:nvPicPr>
          <p:cNvPr id="3" name="Audio 2">
            <a:hlinkClick r:id="" action="ppaction://media"/>
            <a:extLst>
              <a:ext uri="{FF2B5EF4-FFF2-40B4-BE49-F238E27FC236}">
                <a16:creationId xmlns:a16="http://schemas.microsoft.com/office/drawing/2014/main" id="{1A4F1FFC-63B4-4C13-870D-81B2647525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23642476"/>
      </p:ext>
    </p:extLst>
  </p:cSld>
  <p:clrMapOvr>
    <a:masterClrMapping/>
  </p:clrMapOvr>
  <mc:AlternateContent xmlns:mc="http://schemas.openxmlformats.org/markup-compatibility/2006">
    <mc:Choice xmlns:p14="http://schemas.microsoft.com/office/powerpoint/2010/main" Requires="p14">
      <p:transition spd="slow" p14:dur="2000" advTm="3301"/>
    </mc:Choice>
    <mc:Fallback>
      <p:transition spd="slow" advTm="3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6|1.3|0.4|0.5"/>
</p:tagLst>
</file>

<file path=ppt/theme/theme1.xml><?xml version="1.0" encoding="utf-8"?>
<a:theme xmlns:a="http://schemas.openxmlformats.org/drawingml/2006/main" name="B&amp;D-Powerpoint Template_16x9">
  <a:themeElements>
    <a:clrScheme name="BUSINESS SCHOOL">
      <a:dk1>
        <a:srgbClr val="2B2B2B"/>
      </a:dk1>
      <a:lt1>
        <a:srgbClr val="FCFFFF"/>
      </a:lt1>
      <a:dk2>
        <a:srgbClr val="2B2B2B"/>
      </a:dk2>
      <a:lt2>
        <a:srgbClr val="FFFFFF"/>
      </a:lt2>
      <a:accent1>
        <a:srgbClr val="ED2F24"/>
      </a:accent1>
      <a:accent2>
        <a:srgbClr val="ED2F24"/>
      </a:accent2>
      <a:accent3>
        <a:srgbClr val="ED2F24"/>
      </a:accent3>
      <a:accent4>
        <a:srgbClr val="ED2F24"/>
      </a:accent4>
      <a:accent5>
        <a:srgbClr val="ED2F24"/>
      </a:accent5>
      <a:accent6>
        <a:srgbClr val="ED2F24"/>
      </a:accent6>
      <a:hlink>
        <a:srgbClr val="ED2F24"/>
      </a:hlink>
      <a:folHlink>
        <a:srgbClr val="0000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1295</Words>
  <Application>Microsoft Office PowerPoint</Application>
  <PresentationFormat>Widescreen</PresentationFormat>
  <Paragraphs>81</Paragraphs>
  <Slides>7</Slides>
  <Notes>6</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Arial Black</vt:lpstr>
      <vt:lpstr>Calibri</vt:lpstr>
      <vt:lpstr>Montserrat</vt:lpstr>
      <vt:lpstr>Montserrat Medium</vt:lpstr>
      <vt:lpstr>System Font Regular</vt:lpstr>
      <vt:lpstr>Wingdings</vt:lpstr>
      <vt:lpstr>B&amp;D-Powerpoint Template_16x9</vt:lpstr>
      <vt:lpstr>PowerPoint Presentation</vt:lpstr>
      <vt:lpstr>Scottish Water and Bacteriological Risk</vt:lpstr>
      <vt:lpstr>Data Handling Choices Made</vt:lpstr>
      <vt:lpstr>Structure Learning</vt:lpstr>
      <vt:lpstr>Parameter Learning</vt:lpstr>
      <vt:lpstr>Results of Analysis and BBN Learning Points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O'Donnell</dc:creator>
  <cp:lastModifiedBy>Elijah Reid</cp:lastModifiedBy>
  <cp:revision>2</cp:revision>
  <dcterms:created xsi:type="dcterms:W3CDTF">2020-02-05T16:03:23Z</dcterms:created>
  <dcterms:modified xsi:type="dcterms:W3CDTF">2021-04-20T12:52:10Z</dcterms:modified>
</cp:coreProperties>
</file>